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62" y="8382"/>
            <a:ext cx="9137015" cy="6844030"/>
          </a:xfrm>
          <a:custGeom>
            <a:avLst/>
            <a:gdLst/>
            <a:ahLst/>
            <a:cxnLst/>
            <a:rect l="l" t="t" r="r" b="b"/>
            <a:pathLst>
              <a:path w="9137015" h="6844030">
                <a:moveTo>
                  <a:pt x="0" y="0"/>
                </a:moveTo>
                <a:lnTo>
                  <a:pt x="9137015" y="6843932"/>
                </a:lnTo>
              </a:path>
            </a:pathLst>
          </a:custGeom>
          <a:ln w="4572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469379" y="4948428"/>
            <a:ext cx="2673350" cy="1900555"/>
          </a:xfrm>
          <a:custGeom>
            <a:avLst/>
            <a:gdLst/>
            <a:ahLst/>
            <a:cxnLst/>
            <a:rect l="l" t="t" r="r" b="b"/>
            <a:pathLst>
              <a:path w="2673350" h="1900554">
                <a:moveTo>
                  <a:pt x="2672842" y="0"/>
                </a:moveTo>
                <a:lnTo>
                  <a:pt x="0" y="1900209"/>
                </a:lnTo>
              </a:path>
            </a:pathLst>
          </a:custGeom>
          <a:ln w="6095">
            <a:solidFill>
              <a:srgbClr val="C5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png"/><Relationship Id="rId26" Type="http://schemas.openxmlformats.org/officeDocument/2006/relationships/image" Target="../media/image50.png"/><Relationship Id="rId27" Type="http://schemas.openxmlformats.org/officeDocument/2006/relationships/image" Target="../media/image51.png"/><Relationship Id="rId28" Type="http://schemas.openxmlformats.org/officeDocument/2006/relationships/image" Target="../media/image52.png"/><Relationship Id="rId29" Type="http://schemas.openxmlformats.org/officeDocument/2006/relationships/image" Target="../media/image53.png"/><Relationship Id="rId30" Type="http://schemas.openxmlformats.org/officeDocument/2006/relationships/image" Target="../media/image54.png"/><Relationship Id="rId31" Type="http://schemas.openxmlformats.org/officeDocument/2006/relationships/image" Target="../media/image55.png"/><Relationship Id="rId32" Type="http://schemas.openxmlformats.org/officeDocument/2006/relationships/image" Target="../media/image56.png"/><Relationship Id="rId33" Type="http://schemas.openxmlformats.org/officeDocument/2006/relationships/image" Target="../media/image57.png"/><Relationship Id="rId34" Type="http://schemas.openxmlformats.org/officeDocument/2006/relationships/image" Target="../media/image58.png"/><Relationship Id="rId35" Type="http://schemas.openxmlformats.org/officeDocument/2006/relationships/image" Target="../media/image59.png"/><Relationship Id="rId36" Type="http://schemas.openxmlformats.org/officeDocument/2006/relationships/image" Target="../media/image60.png"/><Relationship Id="rId37" Type="http://schemas.openxmlformats.org/officeDocument/2006/relationships/image" Target="../media/image61.png"/><Relationship Id="rId38" Type="http://schemas.openxmlformats.org/officeDocument/2006/relationships/image" Target="../media/image62.png"/><Relationship Id="rId39" Type="http://schemas.openxmlformats.org/officeDocument/2006/relationships/image" Target="../media/image63.png"/><Relationship Id="rId40" Type="http://schemas.openxmlformats.org/officeDocument/2006/relationships/image" Target="../media/image64.png"/><Relationship Id="rId41" Type="http://schemas.openxmlformats.org/officeDocument/2006/relationships/image" Target="../media/image65.png"/><Relationship Id="rId42" Type="http://schemas.openxmlformats.org/officeDocument/2006/relationships/image" Target="../media/image66.png"/><Relationship Id="rId43" Type="http://schemas.openxmlformats.org/officeDocument/2006/relationships/image" Target="../media/image6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Relationship Id="rId26" Type="http://schemas.openxmlformats.org/officeDocument/2006/relationships/image" Target="../media/image92.png"/><Relationship Id="rId27" Type="http://schemas.openxmlformats.org/officeDocument/2006/relationships/image" Target="../media/image93.png"/><Relationship Id="rId28" Type="http://schemas.openxmlformats.org/officeDocument/2006/relationships/image" Target="../media/image94.png"/><Relationship Id="rId29" Type="http://schemas.openxmlformats.org/officeDocument/2006/relationships/image" Target="../media/image95.png"/><Relationship Id="rId30" Type="http://schemas.openxmlformats.org/officeDocument/2006/relationships/image" Target="../media/image96.png"/><Relationship Id="rId31" Type="http://schemas.openxmlformats.org/officeDocument/2006/relationships/image" Target="../media/image97.png"/><Relationship Id="rId32" Type="http://schemas.openxmlformats.org/officeDocument/2006/relationships/image" Target="../media/image98.png"/><Relationship Id="rId33" Type="http://schemas.openxmlformats.org/officeDocument/2006/relationships/image" Target="../media/image99.png"/><Relationship Id="rId34" Type="http://schemas.openxmlformats.org/officeDocument/2006/relationships/image" Target="../media/image100.png"/><Relationship Id="rId35" Type="http://schemas.openxmlformats.org/officeDocument/2006/relationships/image" Target="../media/image101.png"/><Relationship Id="rId36" Type="http://schemas.openxmlformats.org/officeDocument/2006/relationships/image" Target="../media/image102.png"/><Relationship Id="rId37" Type="http://schemas.openxmlformats.org/officeDocument/2006/relationships/image" Target="../media/image103.png"/><Relationship Id="rId38" Type="http://schemas.openxmlformats.org/officeDocument/2006/relationships/image" Target="../media/image10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1" Type="http://schemas.openxmlformats.org/officeDocument/2006/relationships/image" Target="../media/image11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jp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Relationship Id="rId11" Type="http://schemas.openxmlformats.org/officeDocument/2006/relationships/image" Target="../media/image124.png"/><Relationship Id="rId12" Type="http://schemas.openxmlformats.org/officeDocument/2006/relationships/image" Target="../media/image125.png"/><Relationship Id="rId13" Type="http://schemas.openxmlformats.org/officeDocument/2006/relationships/image" Target="../media/image126.png"/><Relationship Id="rId14" Type="http://schemas.openxmlformats.org/officeDocument/2006/relationships/image" Target="../media/image127.png"/><Relationship Id="rId15" Type="http://schemas.openxmlformats.org/officeDocument/2006/relationships/image" Target="../media/image128.png"/><Relationship Id="rId16" Type="http://schemas.openxmlformats.org/officeDocument/2006/relationships/image" Target="../media/image129.png"/><Relationship Id="rId17" Type="http://schemas.openxmlformats.org/officeDocument/2006/relationships/image" Target="../media/image130.png"/><Relationship Id="rId18" Type="http://schemas.openxmlformats.org/officeDocument/2006/relationships/image" Target="../media/image131.png"/><Relationship Id="rId19" Type="http://schemas.openxmlformats.org/officeDocument/2006/relationships/image" Target="../media/image132.png"/><Relationship Id="rId20" Type="http://schemas.openxmlformats.org/officeDocument/2006/relationships/image" Target="../media/image133.png"/><Relationship Id="rId21" Type="http://schemas.openxmlformats.org/officeDocument/2006/relationships/image" Target="../media/image134.png"/><Relationship Id="rId22" Type="http://schemas.openxmlformats.org/officeDocument/2006/relationships/image" Target="../media/image135.png"/><Relationship Id="rId23" Type="http://schemas.openxmlformats.org/officeDocument/2006/relationships/image" Target="../media/image136.png"/><Relationship Id="rId24" Type="http://schemas.openxmlformats.org/officeDocument/2006/relationships/image" Target="../media/image137.png"/><Relationship Id="rId25" Type="http://schemas.openxmlformats.org/officeDocument/2006/relationships/image" Target="../media/image138.png"/><Relationship Id="rId26" Type="http://schemas.openxmlformats.org/officeDocument/2006/relationships/image" Target="../media/image139.png"/><Relationship Id="rId27" Type="http://schemas.openxmlformats.org/officeDocument/2006/relationships/image" Target="../media/image140.png"/><Relationship Id="rId28" Type="http://schemas.openxmlformats.org/officeDocument/2006/relationships/image" Target="../media/image141.png"/><Relationship Id="rId29" Type="http://schemas.openxmlformats.org/officeDocument/2006/relationships/image" Target="../media/image142.png"/><Relationship Id="rId30" Type="http://schemas.openxmlformats.org/officeDocument/2006/relationships/image" Target="../media/image143.png"/><Relationship Id="rId31" Type="http://schemas.openxmlformats.org/officeDocument/2006/relationships/image" Target="../media/image144.png"/><Relationship Id="rId32" Type="http://schemas.openxmlformats.org/officeDocument/2006/relationships/image" Target="../media/image145.png"/><Relationship Id="rId33" Type="http://schemas.openxmlformats.org/officeDocument/2006/relationships/image" Target="../media/image146.png"/><Relationship Id="rId34" Type="http://schemas.openxmlformats.org/officeDocument/2006/relationships/image" Target="../media/image147.png"/><Relationship Id="rId35" Type="http://schemas.openxmlformats.org/officeDocument/2006/relationships/image" Target="../media/image148.png"/><Relationship Id="rId36" Type="http://schemas.openxmlformats.org/officeDocument/2006/relationships/image" Target="../media/image149.png"/><Relationship Id="rId37" Type="http://schemas.openxmlformats.org/officeDocument/2006/relationships/image" Target="../media/image15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1.jpg"/><Relationship Id="rId3" Type="http://schemas.openxmlformats.org/officeDocument/2006/relationships/image" Target="../media/image152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Relationship Id="rId6" Type="http://schemas.openxmlformats.org/officeDocument/2006/relationships/image" Target="../media/image155.png"/><Relationship Id="rId7" Type="http://schemas.openxmlformats.org/officeDocument/2006/relationships/image" Target="../media/image15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png"/><Relationship Id="rId7" Type="http://schemas.openxmlformats.org/officeDocument/2006/relationships/image" Target="../media/image162.png"/><Relationship Id="rId8" Type="http://schemas.openxmlformats.org/officeDocument/2006/relationships/image" Target="../media/image163.png"/><Relationship Id="rId9" Type="http://schemas.openxmlformats.org/officeDocument/2006/relationships/image" Target="../media/image16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6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5135880"/>
            </a:xfrm>
            <a:custGeom>
              <a:avLst/>
              <a:gdLst/>
              <a:ahLst/>
              <a:cxnLst/>
              <a:rect l="l" t="t" r="r" b="b"/>
              <a:pathLst>
                <a:path w="9144000" h="5135880">
                  <a:moveTo>
                    <a:pt x="9144000" y="0"/>
                  </a:moveTo>
                  <a:lnTo>
                    <a:pt x="0" y="0"/>
                  </a:lnTo>
                  <a:lnTo>
                    <a:pt x="0" y="5135880"/>
                  </a:lnTo>
                  <a:lnTo>
                    <a:pt x="9144000" y="5135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5105400"/>
              <a:ext cx="9144000" cy="112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90727"/>
              <a:ext cx="9144000" cy="63672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85798"/>
              <a:ext cx="9144000" cy="61721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9831" y="193547"/>
              <a:ext cx="6364223" cy="623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65760" cy="6855459"/>
            </a:xfrm>
            <a:custGeom>
              <a:avLst/>
              <a:gdLst/>
              <a:ahLst/>
              <a:cxnLst/>
              <a:rect l="l" t="t" r="r" b="b"/>
              <a:pathLst>
                <a:path w="365760" h="6855459">
                  <a:moveTo>
                    <a:pt x="365760" y="0"/>
                  </a:moveTo>
                  <a:lnTo>
                    <a:pt x="0" y="0"/>
                  </a:lnTo>
                  <a:lnTo>
                    <a:pt x="0" y="6854952"/>
                  </a:lnTo>
                  <a:lnTo>
                    <a:pt x="365760" y="6854952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6031" y="5047488"/>
              <a:ext cx="73660" cy="1691639"/>
            </a:xfrm>
            <a:custGeom>
              <a:avLst/>
              <a:gdLst/>
              <a:ahLst/>
              <a:cxnLst/>
              <a:rect l="l" t="t" r="r" b="b"/>
              <a:pathLst>
                <a:path w="73660" h="1691640">
                  <a:moveTo>
                    <a:pt x="73152" y="0"/>
                  </a:moveTo>
                  <a:lnTo>
                    <a:pt x="0" y="0"/>
                  </a:lnTo>
                  <a:lnTo>
                    <a:pt x="0" y="1691639"/>
                  </a:lnTo>
                  <a:lnTo>
                    <a:pt x="73152" y="1691639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6031" y="4797552"/>
              <a:ext cx="73660" cy="228600"/>
            </a:xfrm>
            <a:custGeom>
              <a:avLst/>
              <a:gdLst/>
              <a:ahLst/>
              <a:cxnLst/>
              <a:rect l="l" t="t" r="r" b="b"/>
              <a:pathLst>
                <a:path w="73660" h="228600">
                  <a:moveTo>
                    <a:pt x="7315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73152" y="2286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DB8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56031" y="4637532"/>
              <a:ext cx="73660" cy="137160"/>
            </a:xfrm>
            <a:custGeom>
              <a:avLst/>
              <a:gdLst/>
              <a:ahLst/>
              <a:cxnLst/>
              <a:rect l="l" t="t" r="r" b="b"/>
              <a:pathLst>
                <a:path w="73660" h="137160">
                  <a:moveTo>
                    <a:pt x="73152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73152" y="13716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4E5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56031" y="4543044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2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2" y="73151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22504" y="681227"/>
              <a:ext cx="132715" cy="365760"/>
            </a:xfrm>
            <a:custGeom>
              <a:avLst/>
              <a:gdLst/>
              <a:ahLst/>
              <a:cxnLst/>
              <a:rect l="l" t="t" r="r" b="b"/>
              <a:pathLst>
                <a:path w="132715" h="365759">
                  <a:moveTo>
                    <a:pt x="9144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9144" y="365760"/>
                  </a:lnTo>
                  <a:lnTo>
                    <a:pt x="9144" y="0"/>
                  </a:lnTo>
                  <a:close/>
                </a:path>
                <a:path w="132715" h="365759">
                  <a:moveTo>
                    <a:pt x="36576" y="0"/>
                  </a:moveTo>
                  <a:lnTo>
                    <a:pt x="27432" y="0"/>
                  </a:lnTo>
                  <a:lnTo>
                    <a:pt x="27432" y="365760"/>
                  </a:lnTo>
                  <a:lnTo>
                    <a:pt x="36576" y="365760"/>
                  </a:lnTo>
                  <a:lnTo>
                    <a:pt x="36576" y="0"/>
                  </a:lnTo>
                  <a:close/>
                </a:path>
                <a:path w="132715" h="365759">
                  <a:moveTo>
                    <a:pt x="74676" y="0"/>
                  </a:moveTo>
                  <a:lnTo>
                    <a:pt x="47244" y="0"/>
                  </a:lnTo>
                  <a:lnTo>
                    <a:pt x="47244" y="365760"/>
                  </a:lnTo>
                  <a:lnTo>
                    <a:pt x="74676" y="365760"/>
                  </a:lnTo>
                  <a:lnTo>
                    <a:pt x="74676" y="0"/>
                  </a:lnTo>
                  <a:close/>
                </a:path>
                <a:path w="132715" h="365759">
                  <a:moveTo>
                    <a:pt x="132588" y="0"/>
                  </a:moveTo>
                  <a:lnTo>
                    <a:pt x="86868" y="0"/>
                  </a:lnTo>
                  <a:lnTo>
                    <a:pt x="86868" y="365760"/>
                  </a:lnTo>
                  <a:lnTo>
                    <a:pt x="132588" y="365760"/>
                  </a:lnTo>
                  <a:lnTo>
                    <a:pt x="1325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38800" y="3577334"/>
              <a:ext cx="3505200" cy="32806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6363" y="1641348"/>
              <a:ext cx="166115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47865" y="1666676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09" h="105410">
                  <a:moveTo>
                    <a:pt x="104846" y="0"/>
                  </a:moveTo>
                  <a:lnTo>
                    <a:pt x="0" y="0"/>
                  </a:lnTo>
                  <a:lnTo>
                    <a:pt x="0" y="104846"/>
                  </a:lnTo>
                  <a:lnTo>
                    <a:pt x="104846" y="104846"/>
                  </a:lnTo>
                  <a:lnTo>
                    <a:pt x="104846" y="0"/>
                  </a:lnTo>
                  <a:close/>
                </a:path>
              </a:pathLst>
            </a:custGeom>
            <a:solidFill>
              <a:srgbClr val="D5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47865" y="1666676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09" h="105410">
                  <a:moveTo>
                    <a:pt x="0" y="104846"/>
                  </a:moveTo>
                  <a:lnTo>
                    <a:pt x="104846" y="104846"/>
                  </a:lnTo>
                  <a:lnTo>
                    <a:pt x="104846" y="0"/>
                  </a:lnTo>
                  <a:lnTo>
                    <a:pt x="0" y="0"/>
                  </a:lnTo>
                  <a:lnTo>
                    <a:pt x="0" y="104846"/>
                  </a:lnTo>
                  <a:close/>
                </a:path>
              </a:pathLst>
            </a:custGeom>
            <a:ln w="12192">
              <a:solidFill>
                <a:srgbClr val="CAEC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69263" y="1571244"/>
              <a:ext cx="7353300" cy="3200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83792" y="1590421"/>
              <a:ext cx="7304481" cy="2705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44880" y="2033016"/>
              <a:ext cx="2103120" cy="3108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65695" y="2058416"/>
              <a:ext cx="2042795" cy="248920"/>
            </a:xfrm>
            <a:custGeom>
              <a:avLst/>
              <a:gdLst/>
              <a:ahLst/>
              <a:cxnLst/>
              <a:rect l="l" t="t" r="r" b="b"/>
              <a:pathLst>
                <a:path w="2042795" h="248919">
                  <a:moveTo>
                    <a:pt x="2042680" y="199262"/>
                  </a:moveTo>
                  <a:lnTo>
                    <a:pt x="1992642" y="199262"/>
                  </a:lnTo>
                  <a:lnTo>
                    <a:pt x="1992642" y="248920"/>
                  </a:lnTo>
                  <a:lnTo>
                    <a:pt x="2042680" y="248920"/>
                  </a:lnTo>
                  <a:lnTo>
                    <a:pt x="2042680" y="199262"/>
                  </a:lnTo>
                  <a:close/>
                </a:path>
                <a:path w="2042795" h="248919">
                  <a:moveTo>
                    <a:pt x="1134122" y="0"/>
                  </a:moveTo>
                  <a:lnTo>
                    <a:pt x="1092466" y="0"/>
                  </a:lnTo>
                  <a:lnTo>
                    <a:pt x="993660" y="248920"/>
                  </a:lnTo>
                  <a:lnTo>
                    <a:pt x="1042174" y="248920"/>
                  </a:lnTo>
                  <a:lnTo>
                    <a:pt x="1066558" y="185420"/>
                  </a:lnTo>
                  <a:lnTo>
                    <a:pt x="1207723" y="185420"/>
                  </a:lnTo>
                  <a:lnTo>
                    <a:pt x="1192599" y="147320"/>
                  </a:lnTo>
                  <a:lnTo>
                    <a:pt x="1081290" y="147320"/>
                  </a:lnTo>
                  <a:lnTo>
                    <a:pt x="1089799" y="125222"/>
                  </a:lnTo>
                  <a:lnTo>
                    <a:pt x="1095135" y="111218"/>
                  </a:lnTo>
                  <a:lnTo>
                    <a:pt x="1100786" y="95678"/>
                  </a:lnTo>
                  <a:lnTo>
                    <a:pt x="1106754" y="78591"/>
                  </a:lnTo>
                  <a:lnTo>
                    <a:pt x="1113040" y="59944"/>
                  </a:lnTo>
                  <a:lnTo>
                    <a:pt x="1157916" y="59944"/>
                  </a:lnTo>
                  <a:lnTo>
                    <a:pt x="1134122" y="0"/>
                  </a:lnTo>
                  <a:close/>
                </a:path>
                <a:path w="2042795" h="248919">
                  <a:moveTo>
                    <a:pt x="1207723" y="185420"/>
                  </a:moveTo>
                  <a:lnTo>
                    <a:pt x="1160284" y="185420"/>
                  </a:lnTo>
                  <a:lnTo>
                    <a:pt x="1184668" y="248920"/>
                  </a:lnTo>
                  <a:lnTo>
                    <a:pt x="1232928" y="248920"/>
                  </a:lnTo>
                  <a:lnTo>
                    <a:pt x="1207723" y="185420"/>
                  </a:lnTo>
                  <a:close/>
                </a:path>
                <a:path w="2042795" h="248919">
                  <a:moveTo>
                    <a:pt x="1157916" y="59944"/>
                  </a:moveTo>
                  <a:lnTo>
                    <a:pt x="1113802" y="59944"/>
                  </a:lnTo>
                  <a:lnTo>
                    <a:pt x="1120211" y="78662"/>
                  </a:lnTo>
                  <a:lnTo>
                    <a:pt x="1126235" y="95773"/>
                  </a:lnTo>
                  <a:lnTo>
                    <a:pt x="1131885" y="111289"/>
                  </a:lnTo>
                  <a:lnTo>
                    <a:pt x="1137170" y="125222"/>
                  </a:lnTo>
                  <a:lnTo>
                    <a:pt x="1145679" y="147320"/>
                  </a:lnTo>
                  <a:lnTo>
                    <a:pt x="1192599" y="147320"/>
                  </a:lnTo>
                  <a:lnTo>
                    <a:pt x="1157916" y="59944"/>
                  </a:lnTo>
                  <a:close/>
                </a:path>
                <a:path w="2042795" h="248919">
                  <a:moveTo>
                    <a:pt x="1343545" y="0"/>
                  </a:moveTo>
                  <a:lnTo>
                    <a:pt x="1267726" y="0"/>
                  </a:lnTo>
                  <a:lnTo>
                    <a:pt x="1267726" y="248920"/>
                  </a:lnTo>
                  <a:lnTo>
                    <a:pt x="1313319" y="248920"/>
                  </a:lnTo>
                  <a:lnTo>
                    <a:pt x="1313319" y="152526"/>
                  </a:lnTo>
                  <a:lnTo>
                    <a:pt x="1397266" y="152526"/>
                  </a:lnTo>
                  <a:lnTo>
                    <a:pt x="1392948" y="146558"/>
                  </a:lnTo>
                  <a:lnTo>
                    <a:pt x="1392948" y="145796"/>
                  </a:lnTo>
                  <a:lnTo>
                    <a:pt x="1407021" y="140894"/>
                  </a:lnTo>
                  <a:lnTo>
                    <a:pt x="1419142" y="134778"/>
                  </a:lnTo>
                  <a:lnTo>
                    <a:pt x="1429310" y="127472"/>
                  </a:lnTo>
                  <a:lnTo>
                    <a:pt x="1437525" y="118999"/>
                  </a:lnTo>
                  <a:lnTo>
                    <a:pt x="1440558" y="114426"/>
                  </a:lnTo>
                  <a:lnTo>
                    <a:pt x="1313319" y="114426"/>
                  </a:lnTo>
                  <a:lnTo>
                    <a:pt x="1313319" y="38100"/>
                  </a:lnTo>
                  <a:lnTo>
                    <a:pt x="1442855" y="38100"/>
                  </a:lnTo>
                  <a:lnTo>
                    <a:pt x="1440065" y="33400"/>
                  </a:lnTo>
                  <a:lnTo>
                    <a:pt x="1406156" y="8509"/>
                  </a:lnTo>
                  <a:lnTo>
                    <a:pt x="1361627" y="555"/>
                  </a:lnTo>
                  <a:lnTo>
                    <a:pt x="1352735" y="140"/>
                  </a:lnTo>
                  <a:lnTo>
                    <a:pt x="1343545" y="0"/>
                  </a:lnTo>
                  <a:close/>
                </a:path>
                <a:path w="2042795" h="248919">
                  <a:moveTo>
                    <a:pt x="1397266" y="152526"/>
                  </a:moveTo>
                  <a:lnTo>
                    <a:pt x="1344561" y="152526"/>
                  </a:lnTo>
                  <a:lnTo>
                    <a:pt x="1412379" y="248920"/>
                  </a:lnTo>
                  <a:lnTo>
                    <a:pt x="1466989" y="248920"/>
                  </a:lnTo>
                  <a:lnTo>
                    <a:pt x="1397266" y="152526"/>
                  </a:lnTo>
                  <a:close/>
                </a:path>
                <a:path w="2042795" h="248919">
                  <a:moveTo>
                    <a:pt x="1442855" y="38100"/>
                  </a:moveTo>
                  <a:lnTo>
                    <a:pt x="1355610" y="38100"/>
                  </a:lnTo>
                  <a:lnTo>
                    <a:pt x="1363738" y="38608"/>
                  </a:lnTo>
                  <a:lnTo>
                    <a:pt x="1370342" y="39497"/>
                  </a:lnTo>
                  <a:lnTo>
                    <a:pt x="1376819" y="40512"/>
                  </a:lnTo>
                  <a:lnTo>
                    <a:pt x="1382280" y="41910"/>
                  </a:lnTo>
                  <a:lnTo>
                    <a:pt x="1386598" y="43942"/>
                  </a:lnTo>
                  <a:lnTo>
                    <a:pt x="1393329" y="46862"/>
                  </a:lnTo>
                  <a:lnTo>
                    <a:pt x="1398028" y="50926"/>
                  </a:lnTo>
                  <a:lnTo>
                    <a:pt x="1400822" y="56134"/>
                  </a:lnTo>
                  <a:lnTo>
                    <a:pt x="1403616" y="61213"/>
                  </a:lnTo>
                  <a:lnTo>
                    <a:pt x="1405013" y="67183"/>
                  </a:lnTo>
                  <a:lnTo>
                    <a:pt x="1405013" y="81661"/>
                  </a:lnTo>
                  <a:lnTo>
                    <a:pt x="1375676" y="110744"/>
                  </a:lnTo>
                  <a:lnTo>
                    <a:pt x="1335925" y="114426"/>
                  </a:lnTo>
                  <a:lnTo>
                    <a:pt x="1440558" y="114426"/>
                  </a:lnTo>
                  <a:lnTo>
                    <a:pt x="1443859" y="109450"/>
                  </a:lnTo>
                  <a:lnTo>
                    <a:pt x="1448384" y="98901"/>
                  </a:lnTo>
                  <a:lnTo>
                    <a:pt x="1451098" y="87352"/>
                  </a:lnTo>
                  <a:lnTo>
                    <a:pt x="1452003" y="74803"/>
                  </a:lnTo>
                  <a:lnTo>
                    <a:pt x="1451245" y="62851"/>
                  </a:lnTo>
                  <a:lnTo>
                    <a:pt x="1448987" y="51958"/>
                  </a:lnTo>
                  <a:lnTo>
                    <a:pt x="1445252" y="42138"/>
                  </a:lnTo>
                  <a:lnTo>
                    <a:pt x="1442855" y="38100"/>
                  </a:lnTo>
                  <a:close/>
                </a:path>
                <a:path w="2042795" h="248919">
                  <a:moveTo>
                    <a:pt x="1770519" y="0"/>
                  </a:moveTo>
                  <a:lnTo>
                    <a:pt x="1724926" y="0"/>
                  </a:lnTo>
                  <a:lnTo>
                    <a:pt x="1724926" y="248920"/>
                  </a:lnTo>
                  <a:lnTo>
                    <a:pt x="1770519" y="248920"/>
                  </a:lnTo>
                  <a:lnTo>
                    <a:pt x="1770519" y="140588"/>
                  </a:lnTo>
                  <a:lnTo>
                    <a:pt x="1931428" y="140588"/>
                  </a:lnTo>
                  <a:lnTo>
                    <a:pt x="1931428" y="102488"/>
                  </a:lnTo>
                  <a:lnTo>
                    <a:pt x="1770519" y="102488"/>
                  </a:lnTo>
                  <a:lnTo>
                    <a:pt x="1770519" y="0"/>
                  </a:lnTo>
                  <a:close/>
                </a:path>
                <a:path w="2042795" h="248919">
                  <a:moveTo>
                    <a:pt x="1931428" y="140588"/>
                  </a:moveTo>
                  <a:lnTo>
                    <a:pt x="1885835" y="140588"/>
                  </a:lnTo>
                  <a:lnTo>
                    <a:pt x="1885835" y="248920"/>
                  </a:lnTo>
                  <a:lnTo>
                    <a:pt x="1931428" y="248920"/>
                  </a:lnTo>
                  <a:lnTo>
                    <a:pt x="1931428" y="140588"/>
                  </a:lnTo>
                  <a:close/>
                </a:path>
                <a:path w="2042795" h="248919">
                  <a:moveTo>
                    <a:pt x="1931428" y="0"/>
                  </a:moveTo>
                  <a:lnTo>
                    <a:pt x="1885835" y="0"/>
                  </a:lnTo>
                  <a:lnTo>
                    <a:pt x="1885835" y="102488"/>
                  </a:lnTo>
                  <a:lnTo>
                    <a:pt x="1931428" y="102488"/>
                  </a:lnTo>
                  <a:lnTo>
                    <a:pt x="1931428" y="0"/>
                  </a:lnTo>
                  <a:close/>
                </a:path>
                <a:path w="2042795" h="248919">
                  <a:moveTo>
                    <a:pt x="1608848" y="38100"/>
                  </a:moveTo>
                  <a:lnTo>
                    <a:pt x="1563255" y="38100"/>
                  </a:lnTo>
                  <a:lnTo>
                    <a:pt x="1563255" y="248920"/>
                  </a:lnTo>
                  <a:lnTo>
                    <a:pt x="1608848" y="248920"/>
                  </a:lnTo>
                  <a:lnTo>
                    <a:pt x="1608848" y="38100"/>
                  </a:lnTo>
                  <a:close/>
                </a:path>
                <a:path w="2042795" h="248919">
                  <a:moveTo>
                    <a:pt x="1688985" y="0"/>
                  </a:moveTo>
                  <a:lnTo>
                    <a:pt x="1482864" y="0"/>
                  </a:lnTo>
                  <a:lnTo>
                    <a:pt x="1482864" y="38100"/>
                  </a:lnTo>
                  <a:lnTo>
                    <a:pt x="1688985" y="38100"/>
                  </a:lnTo>
                  <a:lnTo>
                    <a:pt x="1688985" y="0"/>
                  </a:lnTo>
                  <a:close/>
                </a:path>
                <a:path w="2042795" h="248919">
                  <a:moveTo>
                    <a:pt x="962672" y="0"/>
                  </a:moveTo>
                  <a:lnTo>
                    <a:pt x="801382" y="0"/>
                  </a:lnTo>
                  <a:lnTo>
                    <a:pt x="801382" y="248920"/>
                  </a:lnTo>
                  <a:lnTo>
                    <a:pt x="969403" y="248920"/>
                  </a:lnTo>
                  <a:lnTo>
                    <a:pt x="969403" y="210820"/>
                  </a:lnTo>
                  <a:lnTo>
                    <a:pt x="846975" y="210820"/>
                  </a:lnTo>
                  <a:lnTo>
                    <a:pt x="846975" y="140588"/>
                  </a:lnTo>
                  <a:lnTo>
                    <a:pt x="946289" y="140588"/>
                  </a:lnTo>
                  <a:lnTo>
                    <a:pt x="946289" y="102488"/>
                  </a:lnTo>
                  <a:lnTo>
                    <a:pt x="846975" y="102488"/>
                  </a:lnTo>
                  <a:lnTo>
                    <a:pt x="846975" y="38100"/>
                  </a:lnTo>
                  <a:lnTo>
                    <a:pt x="962672" y="38100"/>
                  </a:lnTo>
                  <a:lnTo>
                    <a:pt x="962672" y="0"/>
                  </a:lnTo>
                  <a:close/>
                </a:path>
                <a:path w="2042795" h="248919">
                  <a:moveTo>
                    <a:pt x="670064" y="0"/>
                  </a:moveTo>
                  <a:lnTo>
                    <a:pt x="508774" y="0"/>
                  </a:lnTo>
                  <a:lnTo>
                    <a:pt x="508774" y="248920"/>
                  </a:lnTo>
                  <a:lnTo>
                    <a:pt x="676795" y="248920"/>
                  </a:lnTo>
                  <a:lnTo>
                    <a:pt x="676795" y="210820"/>
                  </a:lnTo>
                  <a:lnTo>
                    <a:pt x="554367" y="210820"/>
                  </a:lnTo>
                  <a:lnTo>
                    <a:pt x="554367" y="140588"/>
                  </a:lnTo>
                  <a:lnTo>
                    <a:pt x="653681" y="140588"/>
                  </a:lnTo>
                  <a:lnTo>
                    <a:pt x="653681" y="102488"/>
                  </a:lnTo>
                  <a:lnTo>
                    <a:pt x="554367" y="102488"/>
                  </a:lnTo>
                  <a:lnTo>
                    <a:pt x="554367" y="38100"/>
                  </a:lnTo>
                  <a:lnTo>
                    <a:pt x="670064" y="38100"/>
                  </a:lnTo>
                  <a:lnTo>
                    <a:pt x="670064" y="0"/>
                  </a:lnTo>
                  <a:close/>
                </a:path>
                <a:path w="2042795" h="248919">
                  <a:moveTo>
                    <a:pt x="287705" y="0"/>
                  </a:moveTo>
                  <a:lnTo>
                    <a:pt x="242125" y="0"/>
                  </a:lnTo>
                  <a:lnTo>
                    <a:pt x="242125" y="248920"/>
                  </a:lnTo>
                  <a:lnTo>
                    <a:pt x="287705" y="248920"/>
                  </a:lnTo>
                  <a:lnTo>
                    <a:pt x="287705" y="140588"/>
                  </a:lnTo>
                  <a:lnTo>
                    <a:pt x="448576" y="140588"/>
                  </a:lnTo>
                  <a:lnTo>
                    <a:pt x="448576" y="102488"/>
                  </a:lnTo>
                  <a:lnTo>
                    <a:pt x="287705" y="102488"/>
                  </a:lnTo>
                  <a:lnTo>
                    <a:pt x="287705" y="0"/>
                  </a:lnTo>
                  <a:close/>
                </a:path>
                <a:path w="2042795" h="248919">
                  <a:moveTo>
                    <a:pt x="448576" y="140588"/>
                  </a:moveTo>
                  <a:lnTo>
                    <a:pt x="402983" y="140588"/>
                  </a:lnTo>
                  <a:lnTo>
                    <a:pt x="402983" y="248920"/>
                  </a:lnTo>
                  <a:lnTo>
                    <a:pt x="448576" y="248920"/>
                  </a:lnTo>
                  <a:lnTo>
                    <a:pt x="448576" y="140588"/>
                  </a:lnTo>
                  <a:close/>
                </a:path>
                <a:path w="2042795" h="248919">
                  <a:moveTo>
                    <a:pt x="448576" y="0"/>
                  </a:moveTo>
                  <a:lnTo>
                    <a:pt x="402983" y="0"/>
                  </a:lnTo>
                  <a:lnTo>
                    <a:pt x="402983" y="102488"/>
                  </a:lnTo>
                  <a:lnTo>
                    <a:pt x="448576" y="102488"/>
                  </a:lnTo>
                  <a:lnTo>
                    <a:pt x="448576" y="0"/>
                  </a:lnTo>
                  <a:close/>
                </a:path>
                <a:path w="2042795" h="248919">
                  <a:moveTo>
                    <a:pt x="125945" y="38100"/>
                  </a:moveTo>
                  <a:lnTo>
                    <a:pt x="80378" y="38100"/>
                  </a:lnTo>
                  <a:lnTo>
                    <a:pt x="80378" y="248920"/>
                  </a:lnTo>
                  <a:lnTo>
                    <a:pt x="125945" y="248920"/>
                  </a:lnTo>
                  <a:lnTo>
                    <a:pt x="125945" y="38100"/>
                  </a:lnTo>
                  <a:close/>
                </a:path>
                <a:path w="2042795" h="248919">
                  <a:moveTo>
                    <a:pt x="20613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06133" y="38100"/>
                  </a:lnTo>
                  <a:lnTo>
                    <a:pt x="206133" y="0"/>
                  </a:lnTo>
                  <a:close/>
                </a:path>
              </a:pathLst>
            </a:custGeom>
            <a:solidFill>
              <a:srgbClr val="7A8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958338" y="2257679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0"/>
                  </a:moveTo>
                  <a:lnTo>
                    <a:pt x="50037" y="0"/>
                  </a:lnTo>
                  <a:lnTo>
                    <a:pt x="50037" y="49657"/>
                  </a:lnTo>
                  <a:lnTo>
                    <a:pt x="0" y="4965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CAEC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040889" y="2112264"/>
              <a:ext cx="76580" cy="995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272919" y="2090420"/>
              <a:ext cx="103885" cy="885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65695" y="2058416"/>
              <a:ext cx="1931670" cy="248920"/>
            </a:xfrm>
            <a:custGeom>
              <a:avLst/>
              <a:gdLst/>
              <a:ahLst/>
              <a:cxnLst/>
              <a:rect l="l" t="t" r="r" b="b"/>
              <a:pathLst>
                <a:path w="1931670" h="248919">
                  <a:moveTo>
                    <a:pt x="1724926" y="0"/>
                  </a:moveTo>
                  <a:lnTo>
                    <a:pt x="1770519" y="0"/>
                  </a:lnTo>
                  <a:lnTo>
                    <a:pt x="1770519" y="102488"/>
                  </a:lnTo>
                  <a:lnTo>
                    <a:pt x="1885835" y="102488"/>
                  </a:lnTo>
                  <a:lnTo>
                    <a:pt x="1885835" y="0"/>
                  </a:lnTo>
                  <a:lnTo>
                    <a:pt x="1931428" y="0"/>
                  </a:lnTo>
                  <a:lnTo>
                    <a:pt x="1931428" y="248920"/>
                  </a:lnTo>
                  <a:lnTo>
                    <a:pt x="1885835" y="248920"/>
                  </a:lnTo>
                  <a:lnTo>
                    <a:pt x="1885835" y="140588"/>
                  </a:lnTo>
                  <a:lnTo>
                    <a:pt x="1770519" y="140588"/>
                  </a:lnTo>
                  <a:lnTo>
                    <a:pt x="1770519" y="248920"/>
                  </a:lnTo>
                  <a:lnTo>
                    <a:pt x="1724926" y="248920"/>
                  </a:lnTo>
                  <a:lnTo>
                    <a:pt x="1724926" y="0"/>
                  </a:lnTo>
                  <a:close/>
                </a:path>
                <a:path w="1931670" h="248919">
                  <a:moveTo>
                    <a:pt x="1482864" y="0"/>
                  </a:moveTo>
                  <a:lnTo>
                    <a:pt x="1688985" y="0"/>
                  </a:lnTo>
                  <a:lnTo>
                    <a:pt x="1688985" y="38100"/>
                  </a:lnTo>
                  <a:lnTo>
                    <a:pt x="1608848" y="38100"/>
                  </a:lnTo>
                  <a:lnTo>
                    <a:pt x="1608848" y="248920"/>
                  </a:lnTo>
                  <a:lnTo>
                    <a:pt x="1563255" y="248920"/>
                  </a:lnTo>
                  <a:lnTo>
                    <a:pt x="1563255" y="38100"/>
                  </a:lnTo>
                  <a:lnTo>
                    <a:pt x="1482864" y="38100"/>
                  </a:lnTo>
                  <a:lnTo>
                    <a:pt x="1482864" y="0"/>
                  </a:lnTo>
                  <a:close/>
                </a:path>
                <a:path w="1931670" h="248919">
                  <a:moveTo>
                    <a:pt x="1267726" y="0"/>
                  </a:moveTo>
                  <a:lnTo>
                    <a:pt x="1343545" y="0"/>
                  </a:lnTo>
                  <a:lnTo>
                    <a:pt x="1352735" y="140"/>
                  </a:lnTo>
                  <a:lnTo>
                    <a:pt x="1393504" y="4810"/>
                  </a:lnTo>
                  <a:lnTo>
                    <a:pt x="1433445" y="25689"/>
                  </a:lnTo>
                  <a:lnTo>
                    <a:pt x="1451245" y="62851"/>
                  </a:lnTo>
                  <a:lnTo>
                    <a:pt x="1452003" y="74803"/>
                  </a:lnTo>
                  <a:lnTo>
                    <a:pt x="1451098" y="87352"/>
                  </a:lnTo>
                  <a:lnTo>
                    <a:pt x="1429310" y="127472"/>
                  </a:lnTo>
                  <a:lnTo>
                    <a:pt x="1392948" y="145796"/>
                  </a:lnTo>
                  <a:lnTo>
                    <a:pt x="1392948" y="146558"/>
                  </a:lnTo>
                  <a:lnTo>
                    <a:pt x="1466989" y="248920"/>
                  </a:lnTo>
                  <a:lnTo>
                    <a:pt x="1412379" y="248920"/>
                  </a:lnTo>
                  <a:lnTo>
                    <a:pt x="1344561" y="152526"/>
                  </a:lnTo>
                  <a:lnTo>
                    <a:pt x="1313319" y="152526"/>
                  </a:lnTo>
                  <a:lnTo>
                    <a:pt x="1313319" y="248920"/>
                  </a:lnTo>
                  <a:lnTo>
                    <a:pt x="1267726" y="248920"/>
                  </a:lnTo>
                  <a:lnTo>
                    <a:pt x="1267726" y="0"/>
                  </a:lnTo>
                  <a:close/>
                </a:path>
                <a:path w="1931670" h="248919">
                  <a:moveTo>
                    <a:pt x="1092466" y="0"/>
                  </a:moveTo>
                  <a:lnTo>
                    <a:pt x="1134122" y="0"/>
                  </a:lnTo>
                  <a:lnTo>
                    <a:pt x="1232928" y="248920"/>
                  </a:lnTo>
                  <a:lnTo>
                    <a:pt x="1184668" y="248920"/>
                  </a:lnTo>
                  <a:lnTo>
                    <a:pt x="1160284" y="185420"/>
                  </a:lnTo>
                  <a:lnTo>
                    <a:pt x="1066558" y="185420"/>
                  </a:lnTo>
                  <a:lnTo>
                    <a:pt x="1042174" y="248920"/>
                  </a:lnTo>
                  <a:lnTo>
                    <a:pt x="993660" y="248920"/>
                  </a:lnTo>
                  <a:lnTo>
                    <a:pt x="1092466" y="0"/>
                  </a:lnTo>
                  <a:close/>
                </a:path>
                <a:path w="1931670" h="248919">
                  <a:moveTo>
                    <a:pt x="801382" y="0"/>
                  </a:moveTo>
                  <a:lnTo>
                    <a:pt x="962672" y="0"/>
                  </a:lnTo>
                  <a:lnTo>
                    <a:pt x="962672" y="38100"/>
                  </a:lnTo>
                  <a:lnTo>
                    <a:pt x="846975" y="38100"/>
                  </a:lnTo>
                  <a:lnTo>
                    <a:pt x="846975" y="102488"/>
                  </a:lnTo>
                  <a:lnTo>
                    <a:pt x="946289" y="102488"/>
                  </a:lnTo>
                  <a:lnTo>
                    <a:pt x="946289" y="140588"/>
                  </a:lnTo>
                  <a:lnTo>
                    <a:pt x="846975" y="140588"/>
                  </a:lnTo>
                  <a:lnTo>
                    <a:pt x="846975" y="210820"/>
                  </a:lnTo>
                  <a:lnTo>
                    <a:pt x="969403" y="210820"/>
                  </a:lnTo>
                  <a:lnTo>
                    <a:pt x="969403" y="248920"/>
                  </a:lnTo>
                  <a:lnTo>
                    <a:pt x="801382" y="248920"/>
                  </a:lnTo>
                  <a:lnTo>
                    <a:pt x="801382" y="0"/>
                  </a:lnTo>
                  <a:close/>
                </a:path>
                <a:path w="1931670" h="248919">
                  <a:moveTo>
                    <a:pt x="508774" y="0"/>
                  </a:moveTo>
                  <a:lnTo>
                    <a:pt x="670064" y="0"/>
                  </a:lnTo>
                  <a:lnTo>
                    <a:pt x="670064" y="38100"/>
                  </a:lnTo>
                  <a:lnTo>
                    <a:pt x="554367" y="38100"/>
                  </a:lnTo>
                  <a:lnTo>
                    <a:pt x="554367" y="102488"/>
                  </a:lnTo>
                  <a:lnTo>
                    <a:pt x="653681" y="102488"/>
                  </a:lnTo>
                  <a:lnTo>
                    <a:pt x="653681" y="140588"/>
                  </a:lnTo>
                  <a:lnTo>
                    <a:pt x="554367" y="140588"/>
                  </a:lnTo>
                  <a:lnTo>
                    <a:pt x="554367" y="210820"/>
                  </a:lnTo>
                  <a:lnTo>
                    <a:pt x="676795" y="210820"/>
                  </a:lnTo>
                  <a:lnTo>
                    <a:pt x="676795" y="248920"/>
                  </a:lnTo>
                  <a:lnTo>
                    <a:pt x="508774" y="248920"/>
                  </a:lnTo>
                  <a:lnTo>
                    <a:pt x="508774" y="0"/>
                  </a:lnTo>
                  <a:close/>
                </a:path>
                <a:path w="1931670" h="248919">
                  <a:moveTo>
                    <a:pt x="242125" y="0"/>
                  </a:moveTo>
                  <a:lnTo>
                    <a:pt x="287705" y="0"/>
                  </a:lnTo>
                  <a:lnTo>
                    <a:pt x="287705" y="102488"/>
                  </a:lnTo>
                  <a:lnTo>
                    <a:pt x="402983" y="102488"/>
                  </a:lnTo>
                  <a:lnTo>
                    <a:pt x="402983" y="0"/>
                  </a:lnTo>
                  <a:lnTo>
                    <a:pt x="448576" y="0"/>
                  </a:lnTo>
                  <a:lnTo>
                    <a:pt x="448576" y="248920"/>
                  </a:lnTo>
                  <a:lnTo>
                    <a:pt x="402983" y="248920"/>
                  </a:lnTo>
                  <a:lnTo>
                    <a:pt x="402983" y="140588"/>
                  </a:lnTo>
                  <a:lnTo>
                    <a:pt x="287705" y="140588"/>
                  </a:lnTo>
                  <a:lnTo>
                    <a:pt x="287705" y="248920"/>
                  </a:lnTo>
                  <a:lnTo>
                    <a:pt x="242125" y="248920"/>
                  </a:lnTo>
                  <a:lnTo>
                    <a:pt x="242125" y="0"/>
                  </a:lnTo>
                  <a:close/>
                </a:path>
                <a:path w="1931670" h="248919">
                  <a:moveTo>
                    <a:pt x="0" y="0"/>
                  </a:moveTo>
                  <a:lnTo>
                    <a:pt x="206133" y="0"/>
                  </a:lnTo>
                  <a:lnTo>
                    <a:pt x="206133" y="38100"/>
                  </a:lnTo>
                  <a:lnTo>
                    <a:pt x="125945" y="38100"/>
                  </a:lnTo>
                  <a:lnTo>
                    <a:pt x="125945" y="248920"/>
                  </a:lnTo>
                  <a:lnTo>
                    <a:pt x="80378" y="248920"/>
                  </a:lnTo>
                  <a:lnTo>
                    <a:pt x="80378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CAEC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26363" y="2644139"/>
              <a:ext cx="166115" cy="166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47865" y="2669468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09" h="105410">
                  <a:moveTo>
                    <a:pt x="104846" y="0"/>
                  </a:moveTo>
                  <a:lnTo>
                    <a:pt x="0" y="0"/>
                  </a:lnTo>
                  <a:lnTo>
                    <a:pt x="0" y="104846"/>
                  </a:lnTo>
                  <a:lnTo>
                    <a:pt x="104846" y="104846"/>
                  </a:lnTo>
                  <a:lnTo>
                    <a:pt x="104846" y="0"/>
                  </a:lnTo>
                  <a:close/>
                </a:path>
              </a:pathLst>
            </a:custGeom>
            <a:solidFill>
              <a:srgbClr val="D5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47865" y="2669468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09" h="105410">
                  <a:moveTo>
                    <a:pt x="0" y="104846"/>
                  </a:moveTo>
                  <a:lnTo>
                    <a:pt x="104846" y="104846"/>
                  </a:lnTo>
                  <a:lnTo>
                    <a:pt x="104846" y="0"/>
                  </a:lnTo>
                  <a:lnTo>
                    <a:pt x="0" y="0"/>
                  </a:lnTo>
                  <a:lnTo>
                    <a:pt x="0" y="104846"/>
                  </a:lnTo>
                  <a:close/>
                </a:path>
              </a:pathLst>
            </a:custGeom>
            <a:ln w="12192">
              <a:solidFill>
                <a:srgbClr val="CAEC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69263" y="2574035"/>
              <a:ext cx="7025640" cy="3200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83792" y="2593213"/>
              <a:ext cx="6977202" cy="2705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69263" y="3031235"/>
              <a:ext cx="1616964" cy="3200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89888" y="3056508"/>
              <a:ext cx="1557020" cy="258445"/>
            </a:xfrm>
            <a:custGeom>
              <a:avLst/>
              <a:gdLst/>
              <a:ahLst/>
              <a:cxnLst/>
              <a:rect l="l" t="t" r="r" b="b"/>
              <a:pathLst>
                <a:path w="1557020" h="258445">
                  <a:moveTo>
                    <a:pt x="1191590" y="4699"/>
                  </a:moveTo>
                  <a:lnTo>
                    <a:pt x="1145997" y="4699"/>
                  </a:lnTo>
                  <a:lnTo>
                    <a:pt x="1145997" y="253618"/>
                  </a:lnTo>
                  <a:lnTo>
                    <a:pt x="1308049" y="253618"/>
                  </a:lnTo>
                  <a:lnTo>
                    <a:pt x="1308049" y="215518"/>
                  </a:lnTo>
                  <a:lnTo>
                    <a:pt x="1191590" y="215518"/>
                  </a:lnTo>
                  <a:lnTo>
                    <a:pt x="1191590" y="4699"/>
                  </a:lnTo>
                  <a:close/>
                </a:path>
                <a:path w="1557020" h="258445">
                  <a:moveTo>
                    <a:pt x="1324559" y="4699"/>
                  </a:moveTo>
                  <a:lnTo>
                    <a:pt x="1273886" y="4699"/>
                  </a:lnTo>
                  <a:lnTo>
                    <a:pt x="1368247" y="153288"/>
                  </a:lnTo>
                  <a:lnTo>
                    <a:pt x="1368247" y="253618"/>
                  </a:lnTo>
                  <a:lnTo>
                    <a:pt x="1413840" y="253618"/>
                  </a:lnTo>
                  <a:lnTo>
                    <a:pt x="1413840" y="153288"/>
                  </a:lnTo>
                  <a:lnTo>
                    <a:pt x="1440132" y="111887"/>
                  </a:lnTo>
                  <a:lnTo>
                    <a:pt x="1390726" y="111887"/>
                  </a:lnTo>
                  <a:lnTo>
                    <a:pt x="1324559" y="4699"/>
                  </a:lnTo>
                  <a:close/>
                </a:path>
                <a:path w="1557020" h="258445">
                  <a:moveTo>
                    <a:pt x="1556715" y="203962"/>
                  </a:moveTo>
                  <a:lnTo>
                    <a:pt x="1506677" y="203962"/>
                  </a:lnTo>
                  <a:lnTo>
                    <a:pt x="1506677" y="253618"/>
                  </a:lnTo>
                  <a:lnTo>
                    <a:pt x="1556715" y="253618"/>
                  </a:lnTo>
                  <a:lnTo>
                    <a:pt x="1556715" y="203962"/>
                  </a:lnTo>
                  <a:close/>
                </a:path>
                <a:path w="1557020" h="258445">
                  <a:moveTo>
                    <a:pt x="1508201" y="4699"/>
                  </a:moveTo>
                  <a:lnTo>
                    <a:pt x="1457528" y="4699"/>
                  </a:lnTo>
                  <a:lnTo>
                    <a:pt x="1391361" y="111887"/>
                  </a:lnTo>
                  <a:lnTo>
                    <a:pt x="1440132" y="111887"/>
                  </a:lnTo>
                  <a:lnTo>
                    <a:pt x="1508201" y="4699"/>
                  </a:lnTo>
                  <a:close/>
                </a:path>
                <a:path w="1557020" h="258445">
                  <a:moveTo>
                    <a:pt x="575005" y="4699"/>
                  </a:moveTo>
                  <a:lnTo>
                    <a:pt x="533349" y="4699"/>
                  </a:lnTo>
                  <a:lnTo>
                    <a:pt x="434543" y="253618"/>
                  </a:lnTo>
                  <a:lnTo>
                    <a:pt x="483057" y="253618"/>
                  </a:lnTo>
                  <a:lnTo>
                    <a:pt x="507441" y="190118"/>
                  </a:lnTo>
                  <a:lnTo>
                    <a:pt x="648605" y="190118"/>
                  </a:lnTo>
                  <a:lnTo>
                    <a:pt x="633482" y="152018"/>
                  </a:lnTo>
                  <a:lnTo>
                    <a:pt x="522173" y="152018"/>
                  </a:lnTo>
                  <a:lnTo>
                    <a:pt x="530682" y="129920"/>
                  </a:lnTo>
                  <a:lnTo>
                    <a:pt x="536018" y="115917"/>
                  </a:lnTo>
                  <a:lnTo>
                    <a:pt x="541669" y="100377"/>
                  </a:lnTo>
                  <a:lnTo>
                    <a:pt x="547636" y="83290"/>
                  </a:lnTo>
                  <a:lnTo>
                    <a:pt x="553923" y="64642"/>
                  </a:lnTo>
                  <a:lnTo>
                    <a:pt x="598799" y="64642"/>
                  </a:lnTo>
                  <a:lnTo>
                    <a:pt x="575005" y="4699"/>
                  </a:lnTo>
                  <a:close/>
                </a:path>
                <a:path w="1557020" h="258445">
                  <a:moveTo>
                    <a:pt x="648605" y="190118"/>
                  </a:moveTo>
                  <a:lnTo>
                    <a:pt x="601167" y="190118"/>
                  </a:lnTo>
                  <a:lnTo>
                    <a:pt x="625551" y="253618"/>
                  </a:lnTo>
                  <a:lnTo>
                    <a:pt x="673811" y="253618"/>
                  </a:lnTo>
                  <a:lnTo>
                    <a:pt x="648605" y="190118"/>
                  </a:lnTo>
                  <a:close/>
                </a:path>
                <a:path w="1557020" h="258445">
                  <a:moveTo>
                    <a:pt x="598799" y="64642"/>
                  </a:moveTo>
                  <a:lnTo>
                    <a:pt x="554685" y="64642"/>
                  </a:lnTo>
                  <a:lnTo>
                    <a:pt x="561094" y="83361"/>
                  </a:lnTo>
                  <a:lnTo>
                    <a:pt x="567118" y="100472"/>
                  </a:lnTo>
                  <a:lnTo>
                    <a:pt x="572768" y="115988"/>
                  </a:lnTo>
                  <a:lnTo>
                    <a:pt x="578053" y="129920"/>
                  </a:lnTo>
                  <a:lnTo>
                    <a:pt x="586562" y="152018"/>
                  </a:lnTo>
                  <a:lnTo>
                    <a:pt x="633482" y="152018"/>
                  </a:lnTo>
                  <a:lnTo>
                    <a:pt x="598799" y="64642"/>
                  </a:lnTo>
                  <a:close/>
                </a:path>
                <a:path w="1557020" h="258445">
                  <a:moveTo>
                    <a:pt x="1029919" y="42799"/>
                  </a:moveTo>
                  <a:lnTo>
                    <a:pt x="984326" y="42799"/>
                  </a:lnTo>
                  <a:lnTo>
                    <a:pt x="984326" y="253618"/>
                  </a:lnTo>
                  <a:lnTo>
                    <a:pt x="1029919" y="253618"/>
                  </a:lnTo>
                  <a:lnTo>
                    <a:pt x="1029919" y="42799"/>
                  </a:lnTo>
                  <a:close/>
                </a:path>
                <a:path w="1557020" h="258445">
                  <a:moveTo>
                    <a:pt x="1110056" y="4699"/>
                  </a:moveTo>
                  <a:lnTo>
                    <a:pt x="903935" y="4699"/>
                  </a:lnTo>
                  <a:lnTo>
                    <a:pt x="903935" y="42799"/>
                  </a:lnTo>
                  <a:lnTo>
                    <a:pt x="1110056" y="42799"/>
                  </a:lnTo>
                  <a:lnTo>
                    <a:pt x="1110056" y="4699"/>
                  </a:lnTo>
                  <a:close/>
                </a:path>
                <a:path w="1557020" h="258445">
                  <a:moveTo>
                    <a:pt x="246545" y="4699"/>
                  </a:moveTo>
                  <a:lnTo>
                    <a:pt x="194081" y="4699"/>
                  </a:lnTo>
                  <a:lnTo>
                    <a:pt x="280746" y="127126"/>
                  </a:lnTo>
                  <a:lnTo>
                    <a:pt x="190360" y="253618"/>
                  </a:lnTo>
                  <a:lnTo>
                    <a:pt x="242074" y="253618"/>
                  </a:lnTo>
                  <a:lnTo>
                    <a:pt x="281000" y="197992"/>
                  </a:lnTo>
                  <a:lnTo>
                    <a:pt x="287788" y="188154"/>
                  </a:lnTo>
                  <a:lnTo>
                    <a:pt x="294446" y="178434"/>
                  </a:lnTo>
                  <a:lnTo>
                    <a:pt x="300984" y="168810"/>
                  </a:lnTo>
                  <a:lnTo>
                    <a:pt x="307416" y="159257"/>
                  </a:lnTo>
                  <a:lnTo>
                    <a:pt x="357690" y="159257"/>
                  </a:lnTo>
                  <a:lnTo>
                    <a:pt x="334721" y="127126"/>
                  </a:lnTo>
                  <a:lnTo>
                    <a:pt x="358565" y="93471"/>
                  </a:lnTo>
                  <a:lnTo>
                    <a:pt x="307416" y="93471"/>
                  </a:lnTo>
                  <a:lnTo>
                    <a:pt x="303108" y="86848"/>
                  </a:lnTo>
                  <a:lnTo>
                    <a:pt x="297430" y="78390"/>
                  </a:lnTo>
                  <a:lnTo>
                    <a:pt x="290396" y="68075"/>
                  </a:lnTo>
                  <a:lnTo>
                    <a:pt x="282016" y="55879"/>
                  </a:lnTo>
                  <a:lnTo>
                    <a:pt x="246545" y="4699"/>
                  </a:lnTo>
                  <a:close/>
                </a:path>
                <a:path w="1557020" h="258445">
                  <a:moveTo>
                    <a:pt x="357690" y="159257"/>
                  </a:moveTo>
                  <a:lnTo>
                    <a:pt x="308178" y="159257"/>
                  </a:lnTo>
                  <a:lnTo>
                    <a:pt x="314323" y="168542"/>
                  </a:lnTo>
                  <a:lnTo>
                    <a:pt x="320767" y="178101"/>
                  </a:lnTo>
                  <a:lnTo>
                    <a:pt x="327519" y="187922"/>
                  </a:lnTo>
                  <a:lnTo>
                    <a:pt x="373456" y="253618"/>
                  </a:lnTo>
                  <a:lnTo>
                    <a:pt x="425145" y="253618"/>
                  </a:lnTo>
                  <a:lnTo>
                    <a:pt x="357690" y="159257"/>
                  </a:lnTo>
                  <a:close/>
                </a:path>
                <a:path w="1557020" h="258445">
                  <a:moveTo>
                    <a:pt x="421462" y="4699"/>
                  </a:moveTo>
                  <a:lnTo>
                    <a:pt x="369011" y="4699"/>
                  </a:lnTo>
                  <a:lnTo>
                    <a:pt x="333451" y="56006"/>
                  </a:lnTo>
                  <a:lnTo>
                    <a:pt x="326236" y="66557"/>
                  </a:lnTo>
                  <a:lnTo>
                    <a:pt x="319639" y="76311"/>
                  </a:lnTo>
                  <a:lnTo>
                    <a:pt x="313663" y="85278"/>
                  </a:lnTo>
                  <a:lnTo>
                    <a:pt x="308305" y="93471"/>
                  </a:lnTo>
                  <a:lnTo>
                    <a:pt x="358565" y="93471"/>
                  </a:lnTo>
                  <a:lnTo>
                    <a:pt x="421462" y="4699"/>
                  </a:lnTo>
                  <a:close/>
                </a:path>
                <a:path w="1557020" h="258445">
                  <a:moveTo>
                    <a:pt x="161290" y="4699"/>
                  </a:moveTo>
                  <a:lnTo>
                    <a:pt x="0" y="4699"/>
                  </a:lnTo>
                  <a:lnTo>
                    <a:pt x="0" y="253618"/>
                  </a:lnTo>
                  <a:lnTo>
                    <a:pt x="167982" y="253618"/>
                  </a:lnTo>
                  <a:lnTo>
                    <a:pt x="167982" y="215518"/>
                  </a:lnTo>
                  <a:lnTo>
                    <a:pt x="45580" y="215518"/>
                  </a:lnTo>
                  <a:lnTo>
                    <a:pt x="45580" y="145287"/>
                  </a:lnTo>
                  <a:lnTo>
                    <a:pt x="144919" y="145287"/>
                  </a:lnTo>
                  <a:lnTo>
                    <a:pt x="144919" y="107187"/>
                  </a:lnTo>
                  <a:lnTo>
                    <a:pt x="45580" y="107187"/>
                  </a:lnTo>
                  <a:lnTo>
                    <a:pt x="45580" y="42799"/>
                  </a:lnTo>
                  <a:lnTo>
                    <a:pt x="161290" y="42799"/>
                  </a:lnTo>
                  <a:lnTo>
                    <a:pt x="161290" y="4699"/>
                  </a:lnTo>
                  <a:close/>
                </a:path>
                <a:path w="1557020" h="258445">
                  <a:moveTo>
                    <a:pt x="824052" y="0"/>
                  </a:moveTo>
                  <a:lnTo>
                    <a:pt x="781404" y="5965"/>
                  </a:lnTo>
                  <a:lnTo>
                    <a:pt x="746328" y="22605"/>
                  </a:lnTo>
                  <a:lnTo>
                    <a:pt x="713641" y="58023"/>
                  </a:lnTo>
                  <a:lnTo>
                    <a:pt x="696575" y="106187"/>
                  </a:lnTo>
                  <a:lnTo>
                    <a:pt x="694385" y="133603"/>
                  </a:lnTo>
                  <a:lnTo>
                    <a:pt x="694905" y="147200"/>
                  </a:lnTo>
                  <a:lnTo>
                    <a:pt x="707089" y="195377"/>
                  </a:lnTo>
                  <a:lnTo>
                    <a:pt x="735271" y="231513"/>
                  </a:lnTo>
                  <a:lnTo>
                    <a:pt x="779252" y="253228"/>
                  </a:lnTo>
                  <a:lnTo>
                    <a:pt x="822401" y="258317"/>
                  </a:lnTo>
                  <a:lnTo>
                    <a:pt x="830426" y="258177"/>
                  </a:lnTo>
                  <a:lnTo>
                    <a:pt x="875145" y="252051"/>
                  </a:lnTo>
                  <a:lnTo>
                    <a:pt x="881837" y="250316"/>
                  </a:lnTo>
                  <a:lnTo>
                    <a:pt x="881837" y="219710"/>
                  </a:lnTo>
                  <a:lnTo>
                    <a:pt x="825449" y="219710"/>
                  </a:lnTo>
                  <a:lnTo>
                    <a:pt x="815824" y="219372"/>
                  </a:lnTo>
                  <a:lnTo>
                    <a:pt x="775855" y="207057"/>
                  </a:lnTo>
                  <a:lnTo>
                    <a:pt x="750459" y="177442"/>
                  </a:lnTo>
                  <a:lnTo>
                    <a:pt x="741502" y="130810"/>
                  </a:lnTo>
                  <a:lnTo>
                    <a:pt x="741905" y="120068"/>
                  </a:lnTo>
                  <a:lnTo>
                    <a:pt x="755376" y="75644"/>
                  </a:lnTo>
                  <a:lnTo>
                    <a:pt x="784809" y="48109"/>
                  </a:lnTo>
                  <a:lnTo>
                    <a:pt x="826719" y="38607"/>
                  </a:lnTo>
                  <a:lnTo>
                    <a:pt x="879551" y="38607"/>
                  </a:lnTo>
                  <a:lnTo>
                    <a:pt x="879551" y="8254"/>
                  </a:lnTo>
                  <a:lnTo>
                    <a:pt x="839466" y="555"/>
                  </a:lnTo>
                  <a:lnTo>
                    <a:pt x="831860" y="140"/>
                  </a:lnTo>
                  <a:lnTo>
                    <a:pt x="824052" y="0"/>
                  </a:lnTo>
                  <a:close/>
                </a:path>
                <a:path w="1557020" h="258445">
                  <a:moveTo>
                    <a:pt x="881837" y="211074"/>
                  </a:moveTo>
                  <a:lnTo>
                    <a:pt x="839720" y="219202"/>
                  </a:lnTo>
                  <a:lnTo>
                    <a:pt x="825449" y="219710"/>
                  </a:lnTo>
                  <a:lnTo>
                    <a:pt x="881837" y="219710"/>
                  </a:lnTo>
                  <a:lnTo>
                    <a:pt x="881837" y="211074"/>
                  </a:lnTo>
                  <a:close/>
                </a:path>
                <a:path w="1557020" h="258445">
                  <a:moveTo>
                    <a:pt x="879551" y="38607"/>
                  </a:moveTo>
                  <a:lnTo>
                    <a:pt x="834847" y="38607"/>
                  </a:lnTo>
                  <a:lnTo>
                    <a:pt x="843229" y="39242"/>
                  </a:lnTo>
                  <a:lnTo>
                    <a:pt x="851865" y="40386"/>
                  </a:lnTo>
                  <a:lnTo>
                    <a:pt x="858387" y="41507"/>
                  </a:lnTo>
                  <a:lnTo>
                    <a:pt x="865184" y="42973"/>
                  </a:lnTo>
                  <a:lnTo>
                    <a:pt x="872242" y="44797"/>
                  </a:lnTo>
                  <a:lnTo>
                    <a:pt x="879551" y="46989"/>
                  </a:lnTo>
                  <a:lnTo>
                    <a:pt x="879551" y="38607"/>
                  </a:lnTo>
                  <a:close/>
                </a:path>
              </a:pathLst>
            </a:custGeom>
            <a:solidFill>
              <a:srgbClr val="7A8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496566" y="3260471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0" y="0"/>
                  </a:moveTo>
                  <a:lnTo>
                    <a:pt x="50037" y="0"/>
                  </a:lnTo>
                  <a:lnTo>
                    <a:pt x="50037" y="49656"/>
                  </a:lnTo>
                  <a:lnTo>
                    <a:pt x="0" y="4965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CAEC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505966" y="3115055"/>
              <a:ext cx="76581" cy="995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9888" y="3056508"/>
              <a:ext cx="1508760" cy="258445"/>
            </a:xfrm>
            <a:custGeom>
              <a:avLst/>
              <a:gdLst/>
              <a:ahLst/>
              <a:cxnLst/>
              <a:rect l="l" t="t" r="r" b="b"/>
              <a:pathLst>
                <a:path w="1508760" h="258445">
                  <a:moveTo>
                    <a:pt x="1273886" y="4699"/>
                  </a:moveTo>
                  <a:lnTo>
                    <a:pt x="1324559" y="4699"/>
                  </a:lnTo>
                  <a:lnTo>
                    <a:pt x="1390726" y="111887"/>
                  </a:lnTo>
                  <a:lnTo>
                    <a:pt x="1391361" y="111887"/>
                  </a:lnTo>
                  <a:lnTo>
                    <a:pt x="1457528" y="4699"/>
                  </a:lnTo>
                  <a:lnTo>
                    <a:pt x="1508201" y="4699"/>
                  </a:lnTo>
                  <a:lnTo>
                    <a:pt x="1413840" y="153288"/>
                  </a:lnTo>
                  <a:lnTo>
                    <a:pt x="1413840" y="253618"/>
                  </a:lnTo>
                  <a:lnTo>
                    <a:pt x="1368247" y="253618"/>
                  </a:lnTo>
                  <a:lnTo>
                    <a:pt x="1368247" y="153288"/>
                  </a:lnTo>
                  <a:lnTo>
                    <a:pt x="1273886" y="4699"/>
                  </a:lnTo>
                  <a:close/>
                </a:path>
                <a:path w="1508760" h="258445">
                  <a:moveTo>
                    <a:pt x="1145997" y="4699"/>
                  </a:moveTo>
                  <a:lnTo>
                    <a:pt x="1191590" y="4699"/>
                  </a:lnTo>
                  <a:lnTo>
                    <a:pt x="1191590" y="215518"/>
                  </a:lnTo>
                  <a:lnTo>
                    <a:pt x="1308049" y="215518"/>
                  </a:lnTo>
                  <a:lnTo>
                    <a:pt x="1308049" y="253618"/>
                  </a:lnTo>
                  <a:lnTo>
                    <a:pt x="1145997" y="253618"/>
                  </a:lnTo>
                  <a:lnTo>
                    <a:pt x="1145997" y="4699"/>
                  </a:lnTo>
                  <a:close/>
                </a:path>
                <a:path w="1508760" h="258445">
                  <a:moveTo>
                    <a:pt x="903935" y="4699"/>
                  </a:moveTo>
                  <a:lnTo>
                    <a:pt x="1110056" y="4699"/>
                  </a:lnTo>
                  <a:lnTo>
                    <a:pt x="1110056" y="42799"/>
                  </a:lnTo>
                  <a:lnTo>
                    <a:pt x="1029919" y="42799"/>
                  </a:lnTo>
                  <a:lnTo>
                    <a:pt x="1029919" y="253618"/>
                  </a:lnTo>
                  <a:lnTo>
                    <a:pt x="984326" y="253618"/>
                  </a:lnTo>
                  <a:lnTo>
                    <a:pt x="984326" y="42799"/>
                  </a:lnTo>
                  <a:lnTo>
                    <a:pt x="903935" y="42799"/>
                  </a:lnTo>
                  <a:lnTo>
                    <a:pt x="903935" y="4699"/>
                  </a:lnTo>
                  <a:close/>
                </a:path>
                <a:path w="1508760" h="258445">
                  <a:moveTo>
                    <a:pt x="533349" y="4699"/>
                  </a:moveTo>
                  <a:lnTo>
                    <a:pt x="575005" y="4699"/>
                  </a:lnTo>
                  <a:lnTo>
                    <a:pt x="673811" y="253618"/>
                  </a:lnTo>
                  <a:lnTo>
                    <a:pt x="625551" y="253618"/>
                  </a:lnTo>
                  <a:lnTo>
                    <a:pt x="601167" y="190118"/>
                  </a:lnTo>
                  <a:lnTo>
                    <a:pt x="507441" y="190118"/>
                  </a:lnTo>
                  <a:lnTo>
                    <a:pt x="483057" y="253618"/>
                  </a:lnTo>
                  <a:lnTo>
                    <a:pt x="434543" y="253618"/>
                  </a:lnTo>
                  <a:lnTo>
                    <a:pt x="533349" y="4699"/>
                  </a:lnTo>
                  <a:close/>
                </a:path>
                <a:path w="1508760" h="258445">
                  <a:moveTo>
                    <a:pt x="194081" y="4699"/>
                  </a:moveTo>
                  <a:lnTo>
                    <a:pt x="246545" y="4699"/>
                  </a:lnTo>
                  <a:lnTo>
                    <a:pt x="282016" y="55879"/>
                  </a:lnTo>
                  <a:lnTo>
                    <a:pt x="290396" y="68075"/>
                  </a:lnTo>
                  <a:lnTo>
                    <a:pt x="297430" y="78390"/>
                  </a:lnTo>
                  <a:lnTo>
                    <a:pt x="303108" y="86848"/>
                  </a:lnTo>
                  <a:lnTo>
                    <a:pt x="307416" y="93471"/>
                  </a:lnTo>
                  <a:lnTo>
                    <a:pt x="308305" y="93471"/>
                  </a:lnTo>
                  <a:lnTo>
                    <a:pt x="333451" y="56006"/>
                  </a:lnTo>
                  <a:lnTo>
                    <a:pt x="369011" y="4699"/>
                  </a:lnTo>
                  <a:lnTo>
                    <a:pt x="421462" y="4699"/>
                  </a:lnTo>
                  <a:lnTo>
                    <a:pt x="334721" y="127126"/>
                  </a:lnTo>
                  <a:lnTo>
                    <a:pt x="425145" y="253618"/>
                  </a:lnTo>
                  <a:lnTo>
                    <a:pt x="373456" y="253618"/>
                  </a:lnTo>
                  <a:lnTo>
                    <a:pt x="334594" y="197992"/>
                  </a:lnTo>
                  <a:lnTo>
                    <a:pt x="327519" y="187922"/>
                  </a:lnTo>
                  <a:lnTo>
                    <a:pt x="320767" y="178101"/>
                  </a:lnTo>
                  <a:lnTo>
                    <a:pt x="314323" y="168542"/>
                  </a:lnTo>
                  <a:lnTo>
                    <a:pt x="308178" y="159257"/>
                  </a:lnTo>
                  <a:lnTo>
                    <a:pt x="307416" y="159257"/>
                  </a:lnTo>
                  <a:lnTo>
                    <a:pt x="281000" y="197992"/>
                  </a:lnTo>
                  <a:lnTo>
                    <a:pt x="242074" y="253618"/>
                  </a:lnTo>
                  <a:lnTo>
                    <a:pt x="190360" y="253618"/>
                  </a:lnTo>
                  <a:lnTo>
                    <a:pt x="280746" y="127126"/>
                  </a:lnTo>
                  <a:lnTo>
                    <a:pt x="194081" y="4699"/>
                  </a:lnTo>
                  <a:close/>
                </a:path>
                <a:path w="1508760" h="258445">
                  <a:moveTo>
                    <a:pt x="0" y="4699"/>
                  </a:moveTo>
                  <a:lnTo>
                    <a:pt x="161290" y="4699"/>
                  </a:lnTo>
                  <a:lnTo>
                    <a:pt x="161290" y="42799"/>
                  </a:lnTo>
                  <a:lnTo>
                    <a:pt x="45580" y="42799"/>
                  </a:lnTo>
                  <a:lnTo>
                    <a:pt x="45580" y="107187"/>
                  </a:lnTo>
                  <a:lnTo>
                    <a:pt x="144919" y="107187"/>
                  </a:lnTo>
                  <a:lnTo>
                    <a:pt x="144919" y="145287"/>
                  </a:lnTo>
                  <a:lnTo>
                    <a:pt x="45580" y="145287"/>
                  </a:lnTo>
                  <a:lnTo>
                    <a:pt x="45580" y="215518"/>
                  </a:lnTo>
                  <a:lnTo>
                    <a:pt x="167982" y="215518"/>
                  </a:lnTo>
                  <a:lnTo>
                    <a:pt x="167982" y="253618"/>
                  </a:lnTo>
                  <a:lnTo>
                    <a:pt x="0" y="253618"/>
                  </a:lnTo>
                  <a:lnTo>
                    <a:pt x="0" y="4699"/>
                  </a:lnTo>
                  <a:close/>
                </a:path>
                <a:path w="1508760" h="258445">
                  <a:moveTo>
                    <a:pt x="824052" y="0"/>
                  </a:moveTo>
                  <a:lnTo>
                    <a:pt x="867502" y="4730"/>
                  </a:lnTo>
                  <a:lnTo>
                    <a:pt x="879551" y="8254"/>
                  </a:lnTo>
                  <a:lnTo>
                    <a:pt x="879551" y="46989"/>
                  </a:lnTo>
                  <a:lnTo>
                    <a:pt x="872242" y="44797"/>
                  </a:lnTo>
                  <a:lnTo>
                    <a:pt x="865184" y="42973"/>
                  </a:lnTo>
                  <a:lnTo>
                    <a:pt x="858387" y="41507"/>
                  </a:lnTo>
                  <a:lnTo>
                    <a:pt x="851865" y="40386"/>
                  </a:lnTo>
                  <a:lnTo>
                    <a:pt x="843229" y="39242"/>
                  </a:lnTo>
                  <a:lnTo>
                    <a:pt x="834847" y="38607"/>
                  </a:lnTo>
                  <a:lnTo>
                    <a:pt x="826719" y="38607"/>
                  </a:lnTo>
                  <a:lnTo>
                    <a:pt x="784809" y="48109"/>
                  </a:lnTo>
                  <a:lnTo>
                    <a:pt x="755376" y="75644"/>
                  </a:lnTo>
                  <a:lnTo>
                    <a:pt x="741905" y="120068"/>
                  </a:lnTo>
                  <a:lnTo>
                    <a:pt x="741502" y="130810"/>
                  </a:lnTo>
                  <a:lnTo>
                    <a:pt x="741859" y="141450"/>
                  </a:lnTo>
                  <a:lnTo>
                    <a:pt x="754297" y="184753"/>
                  </a:lnTo>
                  <a:lnTo>
                    <a:pt x="782713" y="210929"/>
                  </a:lnTo>
                  <a:lnTo>
                    <a:pt x="825449" y="219710"/>
                  </a:lnTo>
                  <a:lnTo>
                    <a:pt x="832543" y="219586"/>
                  </a:lnTo>
                  <a:lnTo>
                    <a:pt x="875262" y="213050"/>
                  </a:lnTo>
                  <a:lnTo>
                    <a:pt x="881837" y="211074"/>
                  </a:lnTo>
                  <a:lnTo>
                    <a:pt x="881837" y="250316"/>
                  </a:lnTo>
                  <a:lnTo>
                    <a:pt x="838307" y="257762"/>
                  </a:lnTo>
                  <a:lnTo>
                    <a:pt x="822401" y="258317"/>
                  </a:lnTo>
                  <a:lnTo>
                    <a:pt x="807065" y="257748"/>
                  </a:lnTo>
                  <a:lnTo>
                    <a:pt x="766775" y="249300"/>
                  </a:lnTo>
                  <a:lnTo>
                    <a:pt x="726770" y="223774"/>
                  </a:lnTo>
                  <a:lnTo>
                    <a:pt x="702513" y="184276"/>
                  </a:lnTo>
                  <a:lnTo>
                    <a:pt x="694385" y="133603"/>
                  </a:lnTo>
                  <a:lnTo>
                    <a:pt x="694932" y="119651"/>
                  </a:lnTo>
                  <a:lnTo>
                    <a:pt x="703148" y="80771"/>
                  </a:lnTo>
                  <a:lnTo>
                    <a:pt x="728040" y="38607"/>
                  </a:lnTo>
                  <a:lnTo>
                    <a:pt x="768807" y="10413"/>
                  </a:lnTo>
                  <a:lnTo>
                    <a:pt x="809026" y="734"/>
                  </a:lnTo>
                  <a:lnTo>
                    <a:pt x="824052" y="0"/>
                  </a:lnTo>
                  <a:close/>
                </a:path>
              </a:pathLst>
            </a:custGeom>
            <a:ln w="12192">
              <a:solidFill>
                <a:srgbClr val="CAEC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26363" y="3648455"/>
              <a:ext cx="166115" cy="166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47865" y="3673785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09" h="105410">
                  <a:moveTo>
                    <a:pt x="104846" y="0"/>
                  </a:moveTo>
                  <a:lnTo>
                    <a:pt x="0" y="0"/>
                  </a:lnTo>
                  <a:lnTo>
                    <a:pt x="0" y="104846"/>
                  </a:lnTo>
                  <a:lnTo>
                    <a:pt x="104846" y="104846"/>
                  </a:lnTo>
                  <a:lnTo>
                    <a:pt x="104846" y="0"/>
                  </a:lnTo>
                  <a:close/>
                </a:path>
              </a:pathLst>
            </a:custGeom>
            <a:solidFill>
              <a:srgbClr val="D5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47865" y="3673785"/>
              <a:ext cx="105410" cy="105410"/>
            </a:xfrm>
            <a:custGeom>
              <a:avLst/>
              <a:gdLst/>
              <a:ahLst/>
              <a:cxnLst/>
              <a:rect l="l" t="t" r="r" b="b"/>
              <a:pathLst>
                <a:path w="105409" h="105410">
                  <a:moveTo>
                    <a:pt x="0" y="104846"/>
                  </a:moveTo>
                  <a:lnTo>
                    <a:pt x="104846" y="104846"/>
                  </a:lnTo>
                  <a:lnTo>
                    <a:pt x="104846" y="0"/>
                  </a:lnTo>
                  <a:lnTo>
                    <a:pt x="0" y="0"/>
                  </a:lnTo>
                  <a:lnTo>
                    <a:pt x="0" y="104846"/>
                  </a:lnTo>
                  <a:close/>
                </a:path>
              </a:pathLst>
            </a:custGeom>
            <a:ln w="12192">
              <a:solidFill>
                <a:srgbClr val="CAEC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69263" y="3578352"/>
              <a:ext cx="4201668" cy="3200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83792" y="3597528"/>
              <a:ext cx="4153484" cy="2705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18744" y="4123944"/>
              <a:ext cx="4186428" cy="3200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33082" y="4143121"/>
              <a:ext cx="4138180" cy="27050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14172" y="4669535"/>
              <a:ext cx="4815840" cy="32003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29729" y="4688713"/>
              <a:ext cx="4766754" cy="27050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604519" y="5648655"/>
            <a:ext cx="12636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FFC000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96339" y="263652"/>
            <a:ext cx="7444740" cy="9189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151876" y="0"/>
              <a:ext cx="99212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3999" cy="68579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88620" y="413004"/>
              <a:ext cx="7834883" cy="12816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05384" y="1062227"/>
              <a:ext cx="7206996" cy="5455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962" y="457962"/>
              <a:ext cx="7696200" cy="1143000"/>
            </a:xfrm>
            <a:custGeom>
              <a:avLst/>
              <a:gdLst/>
              <a:ahLst/>
              <a:cxnLst/>
              <a:rect l="l" t="t" r="r" b="b"/>
              <a:pathLst>
                <a:path w="7696200" h="1143000">
                  <a:moveTo>
                    <a:pt x="76962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7696200" y="1143000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000000">
                <a:alpha val="290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7962" y="457962"/>
              <a:ext cx="7696200" cy="1143000"/>
            </a:xfrm>
            <a:custGeom>
              <a:avLst/>
              <a:gdLst/>
              <a:ahLst/>
              <a:cxnLst/>
              <a:rect l="l" t="t" r="r" b="b"/>
              <a:pathLst>
                <a:path w="7696200" h="1143000">
                  <a:moveTo>
                    <a:pt x="0" y="1143000"/>
                  </a:moveTo>
                  <a:lnTo>
                    <a:pt x="7696200" y="1143000"/>
                  </a:lnTo>
                  <a:lnTo>
                    <a:pt x="76962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7200" y="1089660"/>
              <a:ext cx="7103364" cy="4419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9612" y="1137411"/>
              <a:ext cx="7014629" cy="3517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93674" y="1121791"/>
              <a:ext cx="7047077" cy="3835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8620" y="2013204"/>
              <a:ext cx="7834883" cy="45369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53568" y="1999488"/>
              <a:ext cx="7705344" cy="31897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7962" y="2058161"/>
              <a:ext cx="7696200" cy="4398645"/>
            </a:xfrm>
            <a:custGeom>
              <a:avLst/>
              <a:gdLst/>
              <a:ahLst/>
              <a:cxnLst/>
              <a:rect l="l" t="t" r="r" b="b"/>
              <a:pathLst>
                <a:path w="7696200" h="4398645">
                  <a:moveTo>
                    <a:pt x="7696200" y="0"/>
                  </a:moveTo>
                  <a:lnTo>
                    <a:pt x="0" y="0"/>
                  </a:lnTo>
                  <a:lnTo>
                    <a:pt x="0" y="4398264"/>
                  </a:lnTo>
                  <a:lnTo>
                    <a:pt x="7696200" y="4398264"/>
                  </a:lnTo>
                  <a:lnTo>
                    <a:pt x="7696200" y="0"/>
                  </a:lnTo>
                  <a:close/>
                </a:path>
              </a:pathLst>
            </a:custGeom>
            <a:solidFill>
              <a:srgbClr val="F8B639">
                <a:alpha val="3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57962" y="2058161"/>
              <a:ext cx="7696200" cy="4398645"/>
            </a:xfrm>
            <a:custGeom>
              <a:avLst/>
              <a:gdLst/>
              <a:ahLst/>
              <a:cxnLst/>
              <a:rect l="l" t="t" r="r" b="b"/>
              <a:pathLst>
                <a:path w="7696200" h="4398645">
                  <a:moveTo>
                    <a:pt x="0" y="4398264"/>
                  </a:moveTo>
                  <a:lnTo>
                    <a:pt x="7696200" y="4398264"/>
                  </a:lnTo>
                  <a:lnTo>
                    <a:pt x="7696200" y="0"/>
                  </a:lnTo>
                  <a:lnTo>
                    <a:pt x="0" y="0"/>
                  </a:lnTo>
                  <a:lnTo>
                    <a:pt x="0" y="4398264"/>
                  </a:lnTo>
                  <a:close/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05384" y="2153411"/>
              <a:ext cx="371856" cy="3703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37387" y="2185416"/>
              <a:ext cx="307847" cy="3063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52310" y="2299842"/>
              <a:ext cx="77901" cy="7785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97991" y="2026920"/>
              <a:ext cx="7309104" cy="55626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29995" y="2058923"/>
              <a:ext cx="7245096" cy="49225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43686" y="2173223"/>
              <a:ext cx="7016978" cy="2631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79704" y="2423160"/>
              <a:ext cx="3985260" cy="5562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11708" y="2455164"/>
              <a:ext cx="3921252" cy="4922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26731" y="2569464"/>
              <a:ext cx="3692563" cy="2631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05384" y="3022092"/>
              <a:ext cx="371856" cy="37033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37387" y="3054095"/>
              <a:ext cx="307847" cy="3063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52310" y="3168523"/>
              <a:ext cx="77901" cy="7785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79704" y="2895600"/>
              <a:ext cx="7051548" cy="5562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11708" y="2927604"/>
              <a:ext cx="6987540" cy="49225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26731" y="3041904"/>
              <a:ext cx="6757581" cy="26314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70559" y="3296411"/>
              <a:ext cx="1083564" cy="55016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02563" y="3328415"/>
              <a:ext cx="1019556" cy="48615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25868" y="3451478"/>
              <a:ext cx="774065" cy="240029"/>
            </a:xfrm>
            <a:custGeom>
              <a:avLst/>
              <a:gdLst/>
              <a:ahLst/>
              <a:cxnLst/>
              <a:rect l="l" t="t" r="r" b="b"/>
              <a:pathLst>
                <a:path w="774065" h="240029">
                  <a:moveTo>
                    <a:pt x="755916" y="191262"/>
                  </a:moveTo>
                  <a:lnTo>
                    <a:pt x="742581" y="191262"/>
                  </a:lnTo>
                  <a:lnTo>
                    <a:pt x="736866" y="193548"/>
                  </a:lnTo>
                  <a:lnTo>
                    <a:pt x="727341" y="203073"/>
                  </a:lnTo>
                  <a:lnTo>
                    <a:pt x="724928" y="208788"/>
                  </a:lnTo>
                  <a:lnTo>
                    <a:pt x="724928" y="222123"/>
                  </a:lnTo>
                  <a:lnTo>
                    <a:pt x="727341" y="227838"/>
                  </a:lnTo>
                  <a:lnTo>
                    <a:pt x="732040" y="232664"/>
                  </a:lnTo>
                  <a:lnTo>
                    <a:pt x="736866" y="237490"/>
                  </a:lnTo>
                  <a:lnTo>
                    <a:pt x="742581" y="239776"/>
                  </a:lnTo>
                  <a:lnTo>
                    <a:pt x="755916" y="239776"/>
                  </a:lnTo>
                  <a:lnTo>
                    <a:pt x="761631" y="237490"/>
                  </a:lnTo>
                  <a:lnTo>
                    <a:pt x="771029" y="227838"/>
                  </a:lnTo>
                  <a:lnTo>
                    <a:pt x="773442" y="222123"/>
                  </a:lnTo>
                  <a:lnTo>
                    <a:pt x="773442" y="208788"/>
                  </a:lnTo>
                  <a:lnTo>
                    <a:pt x="771029" y="203073"/>
                  </a:lnTo>
                  <a:lnTo>
                    <a:pt x="766330" y="198374"/>
                  </a:lnTo>
                  <a:lnTo>
                    <a:pt x="761631" y="193548"/>
                  </a:lnTo>
                  <a:lnTo>
                    <a:pt x="755916" y="191262"/>
                  </a:lnTo>
                  <a:close/>
                </a:path>
                <a:path w="774065" h="240029">
                  <a:moveTo>
                    <a:pt x="680732" y="0"/>
                  </a:moveTo>
                  <a:lnTo>
                    <a:pt x="539508" y="0"/>
                  </a:lnTo>
                  <a:lnTo>
                    <a:pt x="539508" y="236601"/>
                  </a:lnTo>
                  <a:lnTo>
                    <a:pt x="678954" y="236601"/>
                  </a:lnTo>
                  <a:lnTo>
                    <a:pt x="678954" y="207518"/>
                  </a:lnTo>
                  <a:lnTo>
                    <a:pt x="571766" y="207518"/>
                  </a:lnTo>
                  <a:lnTo>
                    <a:pt x="571766" y="122300"/>
                  </a:lnTo>
                  <a:lnTo>
                    <a:pt x="649871" y="122300"/>
                  </a:lnTo>
                  <a:lnTo>
                    <a:pt x="649871" y="94869"/>
                  </a:lnTo>
                  <a:lnTo>
                    <a:pt x="571766" y="94869"/>
                  </a:lnTo>
                  <a:lnTo>
                    <a:pt x="571766" y="29083"/>
                  </a:lnTo>
                  <a:lnTo>
                    <a:pt x="680732" y="29083"/>
                  </a:lnTo>
                  <a:lnTo>
                    <a:pt x="680732" y="0"/>
                  </a:lnTo>
                  <a:close/>
                </a:path>
                <a:path w="774065" h="240029">
                  <a:moveTo>
                    <a:pt x="370385" y="84709"/>
                  </a:moveTo>
                  <a:lnTo>
                    <a:pt x="341922" y="84709"/>
                  </a:lnTo>
                  <a:lnTo>
                    <a:pt x="395046" y="239776"/>
                  </a:lnTo>
                  <a:lnTo>
                    <a:pt x="403123" y="239776"/>
                  </a:lnTo>
                  <a:lnTo>
                    <a:pt x="425512" y="172593"/>
                  </a:lnTo>
                  <a:lnTo>
                    <a:pt x="399084" y="172593"/>
                  </a:lnTo>
                  <a:lnTo>
                    <a:pt x="370385" y="84709"/>
                  </a:lnTo>
                  <a:close/>
                </a:path>
                <a:path w="774065" h="240029">
                  <a:moveTo>
                    <a:pt x="342722" y="0"/>
                  </a:moveTo>
                  <a:lnTo>
                    <a:pt x="328028" y="0"/>
                  </a:lnTo>
                  <a:lnTo>
                    <a:pt x="283781" y="236601"/>
                  </a:lnTo>
                  <a:lnTo>
                    <a:pt x="314464" y="236601"/>
                  </a:lnTo>
                  <a:lnTo>
                    <a:pt x="341922" y="84709"/>
                  </a:lnTo>
                  <a:lnTo>
                    <a:pt x="370385" y="84709"/>
                  </a:lnTo>
                  <a:lnTo>
                    <a:pt x="342722" y="0"/>
                  </a:lnTo>
                  <a:close/>
                </a:path>
                <a:path w="774065" h="240029">
                  <a:moveTo>
                    <a:pt x="482782" y="84709"/>
                  </a:moveTo>
                  <a:lnTo>
                    <a:pt x="454799" y="84709"/>
                  </a:lnTo>
                  <a:lnTo>
                    <a:pt x="482866" y="236601"/>
                  </a:lnTo>
                  <a:lnTo>
                    <a:pt x="513600" y="236601"/>
                  </a:lnTo>
                  <a:lnTo>
                    <a:pt x="482782" y="84709"/>
                  </a:lnTo>
                  <a:close/>
                </a:path>
                <a:path w="774065" h="240029">
                  <a:moveTo>
                    <a:pt x="465594" y="0"/>
                  </a:moveTo>
                  <a:lnTo>
                    <a:pt x="451116" y="0"/>
                  </a:lnTo>
                  <a:lnTo>
                    <a:pt x="399084" y="172593"/>
                  </a:lnTo>
                  <a:lnTo>
                    <a:pt x="425512" y="172593"/>
                  </a:lnTo>
                  <a:lnTo>
                    <a:pt x="454799" y="84709"/>
                  </a:lnTo>
                  <a:lnTo>
                    <a:pt x="482782" y="84709"/>
                  </a:lnTo>
                  <a:lnTo>
                    <a:pt x="465594" y="0"/>
                  </a:lnTo>
                  <a:close/>
                </a:path>
                <a:path w="774065" h="240029">
                  <a:moveTo>
                    <a:pt x="251282" y="0"/>
                  </a:moveTo>
                  <a:lnTo>
                    <a:pt x="218986" y="0"/>
                  </a:lnTo>
                  <a:lnTo>
                    <a:pt x="218986" y="236601"/>
                  </a:lnTo>
                  <a:lnTo>
                    <a:pt x="251282" y="236601"/>
                  </a:lnTo>
                  <a:lnTo>
                    <a:pt x="251282" y="0"/>
                  </a:lnTo>
                  <a:close/>
                </a:path>
                <a:path w="774065" h="240029">
                  <a:moveTo>
                    <a:pt x="107543" y="29083"/>
                  </a:moveTo>
                  <a:lnTo>
                    <a:pt x="75247" y="29083"/>
                  </a:lnTo>
                  <a:lnTo>
                    <a:pt x="75247" y="236601"/>
                  </a:lnTo>
                  <a:lnTo>
                    <a:pt x="107543" y="236601"/>
                  </a:lnTo>
                  <a:lnTo>
                    <a:pt x="107543" y="29083"/>
                  </a:lnTo>
                  <a:close/>
                </a:path>
                <a:path w="774065" h="240029">
                  <a:moveTo>
                    <a:pt x="186181" y="0"/>
                  </a:moveTo>
                  <a:lnTo>
                    <a:pt x="0" y="0"/>
                  </a:lnTo>
                  <a:lnTo>
                    <a:pt x="0" y="29083"/>
                  </a:lnTo>
                  <a:lnTo>
                    <a:pt x="186181" y="29083"/>
                  </a:lnTo>
                  <a:lnTo>
                    <a:pt x="1861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41652" y="3633596"/>
              <a:ext cx="66802" cy="6680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25868" y="3451478"/>
              <a:ext cx="681355" cy="240029"/>
            </a:xfrm>
            <a:custGeom>
              <a:avLst/>
              <a:gdLst/>
              <a:ahLst/>
              <a:cxnLst/>
              <a:rect l="l" t="t" r="r" b="b"/>
              <a:pathLst>
                <a:path w="681355" h="240029">
                  <a:moveTo>
                    <a:pt x="539508" y="0"/>
                  </a:moveTo>
                  <a:lnTo>
                    <a:pt x="680732" y="0"/>
                  </a:lnTo>
                  <a:lnTo>
                    <a:pt x="680732" y="29083"/>
                  </a:lnTo>
                  <a:lnTo>
                    <a:pt x="571766" y="29083"/>
                  </a:lnTo>
                  <a:lnTo>
                    <a:pt x="571766" y="94869"/>
                  </a:lnTo>
                  <a:lnTo>
                    <a:pt x="649871" y="94869"/>
                  </a:lnTo>
                  <a:lnTo>
                    <a:pt x="649871" y="122300"/>
                  </a:lnTo>
                  <a:lnTo>
                    <a:pt x="571766" y="122300"/>
                  </a:lnTo>
                  <a:lnTo>
                    <a:pt x="571766" y="207518"/>
                  </a:lnTo>
                  <a:lnTo>
                    <a:pt x="678954" y="207518"/>
                  </a:lnTo>
                  <a:lnTo>
                    <a:pt x="678954" y="236601"/>
                  </a:lnTo>
                  <a:lnTo>
                    <a:pt x="539508" y="236601"/>
                  </a:lnTo>
                  <a:lnTo>
                    <a:pt x="539508" y="0"/>
                  </a:lnTo>
                  <a:close/>
                </a:path>
                <a:path w="681355" h="240029">
                  <a:moveTo>
                    <a:pt x="328028" y="0"/>
                  </a:moveTo>
                  <a:lnTo>
                    <a:pt x="342722" y="0"/>
                  </a:lnTo>
                  <a:lnTo>
                    <a:pt x="399084" y="172593"/>
                  </a:lnTo>
                  <a:lnTo>
                    <a:pt x="451116" y="0"/>
                  </a:lnTo>
                  <a:lnTo>
                    <a:pt x="465594" y="0"/>
                  </a:lnTo>
                  <a:lnTo>
                    <a:pt x="513600" y="236601"/>
                  </a:lnTo>
                  <a:lnTo>
                    <a:pt x="482866" y="236601"/>
                  </a:lnTo>
                  <a:lnTo>
                    <a:pt x="454799" y="84709"/>
                  </a:lnTo>
                  <a:lnTo>
                    <a:pt x="403123" y="239776"/>
                  </a:lnTo>
                  <a:lnTo>
                    <a:pt x="395046" y="239776"/>
                  </a:lnTo>
                  <a:lnTo>
                    <a:pt x="341922" y="84709"/>
                  </a:lnTo>
                  <a:lnTo>
                    <a:pt x="314464" y="236601"/>
                  </a:lnTo>
                  <a:lnTo>
                    <a:pt x="283781" y="236601"/>
                  </a:lnTo>
                  <a:lnTo>
                    <a:pt x="328028" y="0"/>
                  </a:lnTo>
                  <a:close/>
                </a:path>
                <a:path w="681355" h="240029">
                  <a:moveTo>
                    <a:pt x="218986" y="0"/>
                  </a:moveTo>
                  <a:lnTo>
                    <a:pt x="251282" y="0"/>
                  </a:lnTo>
                  <a:lnTo>
                    <a:pt x="251282" y="236601"/>
                  </a:lnTo>
                  <a:lnTo>
                    <a:pt x="218986" y="236601"/>
                  </a:lnTo>
                  <a:lnTo>
                    <a:pt x="218986" y="0"/>
                  </a:lnTo>
                  <a:close/>
                </a:path>
                <a:path w="681355" h="240029">
                  <a:moveTo>
                    <a:pt x="0" y="0"/>
                  </a:moveTo>
                  <a:lnTo>
                    <a:pt x="186181" y="0"/>
                  </a:lnTo>
                  <a:lnTo>
                    <a:pt x="186181" y="29083"/>
                  </a:lnTo>
                  <a:lnTo>
                    <a:pt x="107543" y="29083"/>
                  </a:lnTo>
                  <a:lnTo>
                    <a:pt x="107543" y="236601"/>
                  </a:lnTo>
                  <a:lnTo>
                    <a:pt x="75247" y="236601"/>
                  </a:lnTo>
                  <a:lnTo>
                    <a:pt x="75247" y="29083"/>
                  </a:lnTo>
                  <a:lnTo>
                    <a:pt x="0" y="29083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05384" y="3890771"/>
              <a:ext cx="371856" cy="3703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37387" y="3922776"/>
              <a:ext cx="307847" cy="3063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52310" y="4037203"/>
              <a:ext cx="77901" cy="7785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97991" y="3764279"/>
              <a:ext cx="6830568" cy="55626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29995" y="3796284"/>
              <a:ext cx="6766559" cy="49225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43686" y="3910584"/>
              <a:ext cx="6537934" cy="26314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91895" y="4160520"/>
              <a:ext cx="1331976" cy="55625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23900" y="4192523"/>
              <a:ext cx="1267968" cy="49225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47178" y="4315967"/>
              <a:ext cx="1022350" cy="245110"/>
            </a:xfrm>
            <a:custGeom>
              <a:avLst/>
              <a:gdLst/>
              <a:ahLst/>
              <a:cxnLst/>
              <a:rect l="l" t="t" r="r" b="b"/>
              <a:pathLst>
                <a:path w="1022350" h="245110">
                  <a:moveTo>
                    <a:pt x="456984" y="1777"/>
                  </a:moveTo>
                  <a:lnTo>
                    <a:pt x="450862" y="1851"/>
                  </a:lnTo>
                  <a:lnTo>
                    <a:pt x="443156" y="2079"/>
                  </a:lnTo>
                  <a:lnTo>
                    <a:pt x="399046" y="4190"/>
                  </a:lnTo>
                  <a:lnTo>
                    <a:pt x="397852" y="4190"/>
                  </a:lnTo>
                  <a:lnTo>
                    <a:pt x="397852" y="240791"/>
                  </a:lnTo>
                  <a:lnTo>
                    <a:pt x="430187" y="240791"/>
                  </a:lnTo>
                  <a:lnTo>
                    <a:pt x="430187" y="137667"/>
                  </a:lnTo>
                  <a:lnTo>
                    <a:pt x="499453" y="137667"/>
                  </a:lnTo>
                  <a:lnTo>
                    <a:pt x="495846" y="131952"/>
                  </a:lnTo>
                  <a:lnTo>
                    <a:pt x="504964" y="128926"/>
                  </a:lnTo>
                  <a:lnTo>
                    <a:pt x="513451" y="124221"/>
                  </a:lnTo>
                  <a:lnTo>
                    <a:pt x="521295" y="117826"/>
                  </a:lnTo>
                  <a:lnTo>
                    <a:pt x="526681" y="111759"/>
                  </a:lnTo>
                  <a:lnTo>
                    <a:pt x="445427" y="111759"/>
                  </a:lnTo>
                  <a:lnTo>
                    <a:pt x="437934" y="111251"/>
                  </a:lnTo>
                  <a:lnTo>
                    <a:pt x="430187" y="110108"/>
                  </a:lnTo>
                  <a:lnTo>
                    <a:pt x="430187" y="33273"/>
                  </a:lnTo>
                  <a:lnTo>
                    <a:pt x="445935" y="31622"/>
                  </a:lnTo>
                  <a:lnTo>
                    <a:pt x="530605" y="31622"/>
                  </a:lnTo>
                  <a:lnTo>
                    <a:pt x="520880" y="18732"/>
                  </a:lnTo>
                  <a:lnTo>
                    <a:pt x="494248" y="6016"/>
                  </a:lnTo>
                  <a:lnTo>
                    <a:pt x="456984" y="1777"/>
                  </a:lnTo>
                  <a:close/>
                </a:path>
                <a:path w="1022350" h="245110">
                  <a:moveTo>
                    <a:pt x="499453" y="137667"/>
                  </a:moveTo>
                  <a:lnTo>
                    <a:pt x="430187" y="137667"/>
                  </a:lnTo>
                  <a:lnTo>
                    <a:pt x="450411" y="138810"/>
                  </a:lnTo>
                  <a:lnTo>
                    <a:pt x="458154" y="139096"/>
                  </a:lnTo>
                  <a:lnTo>
                    <a:pt x="464350" y="139191"/>
                  </a:lnTo>
                  <a:lnTo>
                    <a:pt x="527469" y="240791"/>
                  </a:lnTo>
                  <a:lnTo>
                    <a:pt x="564553" y="240791"/>
                  </a:lnTo>
                  <a:lnTo>
                    <a:pt x="499453" y="137667"/>
                  </a:lnTo>
                  <a:close/>
                </a:path>
                <a:path w="1022350" h="245110">
                  <a:moveTo>
                    <a:pt x="530605" y="31622"/>
                  </a:moveTo>
                  <a:lnTo>
                    <a:pt x="449237" y="31622"/>
                  </a:lnTo>
                  <a:lnTo>
                    <a:pt x="463546" y="32170"/>
                  </a:lnTo>
                  <a:lnTo>
                    <a:pt x="475795" y="33813"/>
                  </a:lnTo>
                  <a:lnTo>
                    <a:pt x="507409" y="59745"/>
                  </a:lnTo>
                  <a:lnTo>
                    <a:pt x="508292" y="68960"/>
                  </a:lnTo>
                  <a:lnTo>
                    <a:pt x="507460" y="80055"/>
                  </a:lnTo>
                  <a:lnTo>
                    <a:pt x="477843" y="109442"/>
                  </a:lnTo>
                  <a:lnTo>
                    <a:pt x="452793" y="111759"/>
                  </a:lnTo>
                  <a:lnTo>
                    <a:pt x="526681" y="111759"/>
                  </a:lnTo>
                  <a:lnTo>
                    <a:pt x="542201" y="69595"/>
                  </a:lnTo>
                  <a:lnTo>
                    <a:pt x="536869" y="39925"/>
                  </a:lnTo>
                  <a:lnTo>
                    <a:pt x="530605" y="31622"/>
                  </a:lnTo>
                  <a:close/>
                </a:path>
                <a:path w="1022350" h="245110">
                  <a:moveTo>
                    <a:pt x="257708" y="0"/>
                  </a:moveTo>
                  <a:lnTo>
                    <a:pt x="218447" y="8651"/>
                  </a:lnTo>
                  <a:lnTo>
                    <a:pt x="188188" y="34543"/>
                  </a:lnTo>
                  <a:lnTo>
                    <a:pt x="168871" y="73342"/>
                  </a:lnTo>
                  <a:lnTo>
                    <a:pt x="162433" y="120522"/>
                  </a:lnTo>
                  <a:lnTo>
                    <a:pt x="164011" y="146548"/>
                  </a:lnTo>
                  <a:lnTo>
                    <a:pt x="176647" y="191263"/>
                  </a:lnTo>
                  <a:lnTo>
                    <a:pt x="201560" y="225192"/>
                  </a:lnTo>
                  <a:lnTo>
                    <a:pt x="236560" y="242667"/>
                  </a:lnTo>
                  <a:lnTo>
                    <a:pt x="257708" y="244855"/>
                  </a:lnTo>
                  <a:lnTo>
                    <a:pt x="280830" y="242786"/>
                  </a:lnTo>
                  <a:lnTo>
                    <a:pt x="301105" y="236585"/>
                  </a:lnTo>
                  <a:lnTo>
                    <a:pt x="318535" y="226264"/>
                  </a:lnTo>
                  <a:lnTo>
                    <a:pt x="329141" y="215772"/>
                  </a:lnTo>
                  <a:lnTo>
                    <a:pt x="257708" y="215772"/>
                  </a:lnTo>
                  <a:lnTo>
                    <a:pt x="243918" y="214060"/>
                  </a:lnTo>
                  <a:lnTo>
                    <a:pt x="212407" y="188467"/>
                  </a:lnTo>
                  <a:lnTo>
                    <a:pt x="197346" y="139997"/>
                  </a:lnTo>
                  <a:lnTo>
                    <a:pt x="196342" y="120522"/>
                  </a:lnTo>
                  <a:lnTo>
                    <a:pt x="197320" y="100474"/>
                  </a:lnTo>
                  <a:lnTo>
                    <a:pt x="212013" y="53593"/>
                  </a:lnTo>
                  <a:lnTo>
                    <a:pt x="243587" y="30626"/>
                  </a:lnTo>
                  <a:lnTo>
                    <a:pt x="257708" y="29082"/>
                  </a:lnTo>
                  <a:lnTo>
                    <a:pt x="330277" y="29082"/>
                  </a:lnTo>
                  <a:lnTo>
                    <a:pt x="318641" y="17948"/>
                  </a:lnTo>
                  <a:lnTo>
                    <a:pt x="301205" y="7985"/>
                  </a:lnTo>
                  <a:lnTo>
                    <a:pt x="280894" y="1998"/>
                  </a:lnTo>
                  <a:lnTo>
                    <a:pt x="257708" y="0"/>
                  </a:lnTo>
                  <a:close/>
                </a:path>
                <a:path w="1022350" h="245110">
                  <a:moveTo>
                    <a:pt x="330277" y="29082"/>
                  </a:moveTo>
                  <a:lnTo>
                    <a:pt x="257708" y="29082"/>
                  </a:lnTo>
                  <a:lnTo>
                    <a:pt x="287378" y="34797"/>
                  </a:lnTo>
                  <a:lnTo>
                    <a:pt x="308571" y="51942"/>
                  </a:lnTo>
                  <a:lnTo>
                    <a:pt x="321287" y="80517"/>
                  </a:lnTo>
                  <a:lnTo>
                    <a:pt x="325526" y="120522"/>
                  </a:lnTo>
                  <a:lnTo>
                    <a:pt x="324442" y="141837"/>
                  </a:lnTo>
                  <a:lnTo>
                    <a:pt x="308165" y="190753"/>
                  </a:lnTo>
                  <a:lnTo>
                    <a:pt x="273277" y="214203"/>
                  </a:lnTo>
                  <a:lnTo>
                    <a:pt x="257708" y="215772"/>
                  </a:lnTo>
                  <a:lnTo>
                    <a:pt x="329141" y="215772"/>
                  </a:lnTo>
                  <a:lnTo>
                    <a:pt x="352855" y="172465"/>
                  </a:lnTo>
                  <a:lnTo>
                    <a:pt x="359435" y="120522"/>
                  </a:lnTo>
                  <a:lnTo>
                    <a:pt x="357796" y="93634"/>
                  </a:lnTo>
                  <a:lnTo>
                    <a:pt x="352879" y="69913"/>
                  </a:lnTo>
                  <a:lnTo>
                    <a:pt x="344679" y="49335"/>
                  </a:lnTo>
                  <a:lnTo>
                    <a:pt x="333197" y="31876"/>
                  </a:lnTo>
                  <a:lnTo>
                    <a:pt x="330277" y="29082"/>
                  </a:lnTo>
                  <a:close/>
                </a:path>
                <a:path w="1022350" h="245110">
                  <a:moveTo>
                    <a:pt x="828586" y="4190"/>
                  </a:moveTo>
                  <a:lnTo>
                    <a:pt x="687362" y="4190"/>
                  </a:lnTo>
                  <a:lnTo>
                    <a:pt x="687362" y="240791"/>
                  </a:lnTo>
                  <a:lnTo>
                    <a:pt x="826808" y="240791"/>
                  </a:lnTo>
                  <a:lnTo>
                    <a:pt x="826808" y="211708"/>
                  </a:lnTo>
                  <a:lnTo>
                    <a:pt x="719620" y="211708"/>
                  </a:lnTo>
                  <a:lnTo>
                    <a:pt x="719620" y="126491"/>
                  </a:lnTo>
                  <a:lnTo>
                    <a:pt x="797725" y="126491"/>
                  </a:lnTo>
                  <a:lnTo>
                    <a:pt x="797725" y="99059"/>
                  </a:lnTo>
                  <a:lnTo>
                    <a:pt x="719620" y="99059"/>
                  </a:lnTo>
                  <a:lnTo>
                    <a:pt x="719620" y="33273"/>
                  </a:lnTo>
                  <a:lnTo>
                    <a:pt x="828586" y="33273"/>
                  </a:lnTo>
                  <a:lnTo>
                    <a:pt x="828586" y="4190"/>
                  </a:lnTo>
                  <a:close/>
                </a:path>
                <a:path w="1022350" h="245110">
                  <a:moveTo>
                    <a:pt x="146138" y="4190"/>
                  </a:moveTo>
                  <a:lnTo>
                    <a:pt x="0" y="4190"/>
                  </a:lnTo>
                  <a:lnTo>
                    <a:pt x="0" y="240791"/>
                  </a:lnTo>
                  <a:lnTo>
                    <a:pt x="32296" y="240791"/>
                  </a:lnTo>
                  <a:lnTo>
                    <a:pt x="32296" y="126491"/>
                  </a:lnTo>
                  <a:lnTo>
                    <a:pt x="115455" y="126491"/>
                  </a:lnTo>
                  <a:lnTo>
                    <a:pt x="115455" y="99059"/>
                  </a:lnTo>
                  <a:lnTo>
                    <a:pt x="32296" y="99059"/>
                  </a:lnTo>
                  <a:lnTo>
                    <a:pt x="32296" y="33273"/>
                  </a:lnTo>
                  <a:lnTo>
                    <a:pt x="146138" y="33273"/>
                  </a:lnTo>
                  <a:lnTo>
                    <a:pt x="146138" y="4190"/>
                  </a:lnTo>
                  <a:close/>
                </a:path>
                <a:path w="1022350" h="245110">
                  <a:moveTo>
                    <a:pt x="847636" y="4063"/>
                  </a:moveTo>
                  <a:lnTo>
                    <a:pt x="911771" y="118109"/>
                  </a:lnTo>
                  <a:lnTo>
                    <a:pt x="842048" y="240791"/>
                  </a:lnTo>
                  <a:lnTo>
                    <a:pt x="874560" y="240791"/>
                  </a:lnTo>
                  <a:lnTo>
                    <a:pt x="928916" y="145795"/>
                  </a:lnTo>
                  <a:lnTo>
                    <a:pt x="961778" y="145795"/>
                  </a:lnTo>
                  <a:lnTo>
                    <a:pt x="944664" y="118744"/>
                  </a:lnTo>
                  <a:lnTo>
                    <a:pt x="960723" y="93725"/>
                  </a:lnTo>
                  <a:lnTo>
                    <a:pt x="929932" y="93725"/>
                  </a:lnTo>
                  <a:lnTo>
                    <a:pt x="879513" y="4190"/>
                  </a:lnTo>
                  <a:lnTo>
                    <a:pt x="847636" y="4063"/>
                  </a:lnTo>
                  <a:close/>
                </a:path>
                <a:path w="1022350" h="245110">
                  <a:moveTo>
                    <a:pt x="961778" y="145795"/>
                  </a:moveTo>
                  <a:lnTo>
                    <a:pt x="928916" y="145795"/>
                  </a:lnTo>
                  <a:lnTo>
                    <a:pt x="987590" y="240791"/>
                  </a:lnTo>
                  <a:lnTo>
                    <a:pt x="1021880" y="240791"/>
                  </a:lnTo>
                  <a:lnTo>
                    <a:pt x="961778" y="145795"/>
                  </a:lnTo>
                  <a:close/>
                </a:path>
                <a:path w="1022350" h="245110">
                  <a:moveTo>
                    <a:pt x="1018197" y="4190"/>
                  </a:moveTo>
                  <a:lnTo>
                    <a:pt x="985685" y="4190"/>
                  </a:lnTo>
                  <a:lnTo>
                    <a:pt x="929932" y="93725"/>
                  </a:lnTo>
                  <a:lnTo>
                    <a:pt x="960723" y="93725"/>
                  </a:lnTo>
                  <a:lnTo>
                    <a:pt x="1018197" y="4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268222" y="4338446"/>
              <a:ext cx="96393" cy="984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034376" y="4335907"/>
              <a:ext cx="147472" cy="20497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47178" y="4315967"/>
              <a:ext cx="1022350" cy="245110"/>
            </a:xfrm>
            <a:custGeom>
              <a:avLst/>
              <a:gdLst/>
              <a:ahLst/>
              <a:cxnLst/>
              <a:rect l="l" t="t" r="r" b="b"/>
              <a:pathLst>
                <a:path w="1022350" h="245110">
                  <a:moveTo>
                    <a:pt x="687362" y="4190"/>
                  </a:moveTo>
                  <a:lnTo>
                    <a:pt x="828586" y="4190"/>
                  </a:lnTo>
                  <a:lnTo>
                    <a:pt x="828586" y="33273"/>
                  </a:lnTo>
                  <a:lnTo>
                    <a:pt x="719620" y="33273"/>
                  </a:lnTo>
                  <a:lnTo>
                    <a:pt x="719620" y="99059"/>
                  </a:lnTo>
                  <a:lnTo>
                    <a:pt x="797725" y="99059"/>
                  </a:lnTo>
                  <a:lnTo>
                    <a:pt x="797725" y="126491"/>
                  </a:lnTo>
                  <a:lnTo>
                    <a:pt x="719620" y="126491"/>
                  </a:lnTo>
                  <a:lnTo>
                    <a:pt x="719620" y="211708"/>
                  </a:lnTo>
                  <a:lnTo>
                    <a:pt x="826808" y="211708"/>
                  </a:lnTo>
                  <a:lnTo>
                    <a:pt x="826808" y="240791"/>
                  </a:lnTo>
                  <a:lnTo>
                    <a:pt x="687362" y="240791"/>
                  </a:lnTo>
                  <a:lnTo>
                    <a:pt x="687362" y="4190"/>
                  </a:lnTo>
                  <a:close/>
                </a:path>
                <a:path w="1022350" h="245110">
                  <a:moveTo>
                    <a:pt x="0" y="4190"/>
                  </a:moveTo>
                  <a:lnTo>
                    <a:pt x="146138" y="4190"/>
                  </a:lnTo>
                  <a:lnTo>
                    <a:pt x="146138" y="33273"/>
                  </a:lnTo>
                  <a:lnTo>
                    <a:pt x="32296" y="33273"/>
                  </a:lnTo>
                  <a:lnTo>
                    <a:pt x="32296" y="99059"/>
                  </a:lnTo>
                  <a:lnTo>
                    <a:pt x="115455" y="99059"/>
                  </a:lnTo>
                  <a:lnTo>
                    <a:pt x="115455" y="126491"/>
                  </a:lnTo>
                  <a:lnTo>
                    <a:pt x="32296" y="126491"/>
                  </a:lnTo>
                  <a:lnTo>
                    <a:pt x="32296" y="240791"/>
                  </a:lnTo>
                  <a:lnTo>
                    <a:pt x="0" y="240791"/>
                  </a:lnTo>
                  <a:lnTo>
                    <a:pt x="0" y="4190"/>
                  </a:lnTo>
                  <a:close/>
                </a:path>
                <a:path w="1022350" h="245110">
                  <a:moveTo>
                    <a:pt x="847636" y="4063"/>
                  </a:moveTo>
                  <a:lnTo>
                    <a:pt x="879513" y="4190"/>
                  </a:lnTo>
                  <a:lnTo>
                    <a:pt x="929932" y="93725"/>
                  </a:lnTo>
                  <a:lnTo>
                    <a:pt x="985685" y="4190"/>
                  </a:lnTo>
                  <a:lnTo>
                    <a:pt x="1018197" y="4190"/>
                  </a:lnTo>
                  <a:lnTo>
                    <a:pt x="944664" y="118744"/>
                  </a:lnTo>
                  <a:lnTo>
                    <a:pt x="1021880" y="240791"/>
                  </a:lnTo>
                  <a:lnTo>
                    <a:pt x="987590" y="240791"/>
                  </a:lnTo>
                  <a:lnTo>
                    <a:pt x="928916" y="145795"/>
                  </a:lnTo>
                  <a:lnTo>
                    <a:pt x="874560" y="240791"/>
                  </a:lnTo>
                  <a:lnTo>
                    <a:pt x="842048" y="240791"/>
                  </a:lnTo>
                  <a:lnTo>
                    <a:pt x="911771" y="118109"/>
                  </a:lnTo>
                  <a:lnTo>
                    <a:pt x="847636" y="4063"/>
                  </a:lnTo>
                  <a:close/>
                </a:path>
                <a:path w="1022350" h="245110">
                  <a:moveTo>
                    <a:pt x="456984" y="1777"/>
                  </a:moveTo>
                  <a:lnTo>
                    <a:pt x="494248" y="6016"/>
                  </a:lnTo>
                  <a:lnTo>
                    <a:pt x="520880" y="18732"/>
                  </a:lnTo>
                  <a:lnTo>
                    <a:pt x="536869" y="39925"/>
                  </a:lnTo>
                  <a:lnTo>
                    <a:pt x="542201" y="69595"/>
                  </a:lnTo>
                  <a:lnTo>
                    <a:pt x="541343" y="80474"/>
                  </a:lnTo>
                  <a:lnTo>
                    <a:pt x="521295" y="117826"/>
                  </a:lnTo>
                  <a:lnTo>
                    <a:pt x="495846" y="131952"/>
                  </a:lnTo>
                  <a:lnTo>
                    <a:pt x="564553" y="240791"/>
                  </a:lnTo>
                  <a:lnTo>
                    <a:pt x="527469" y="240791"/>
                  </a:lnTo>
                  <a:lnTo>
                    <a:pt x="464350" y="139191"/>
                  </a:lnTo>
                  <a:lnTo>
                    <a:pt x="458154" y="139096"/>
                  </a:lnTo>
                  <a:lnTo>
                    <a:pt x="450411" y="138810"/>
                  </a:lnTo>
                  <a:lnTo>
                    <a:pt x="441097" y="138334"/>
                  </a:lnTo>
                  <a:lnTo>
                    <a:pt x="430187" y="137667"/>
                  </a:lnTo>
                  <a:lnTo>
                    <a:pt x="430187" y="240791"/>
                  </a:lnTo>
                  <a:lnTo>
                    <a:pt x="397852" y="240791"/>
                  </a:lnTo>
                  <a:lnTo>
                    <a:pt x="397852" y="4190"/>
                  </a:lnTo>
                  <a:lnTo>
                    <a:pt x="399046" y="4190"/>
                  </a:lnTo>
                  <a:lnTo>
                    <a:pt x="407416" y="3809"/>
                  </a:lnTo>
                  <a:lnTo>
                    <a:pt x="422948" y="3047"/>
                  </a:lnTo>
                  <a:lnTo>
                    <a:pt x="433856" y="2474"/>
                  </a:lnTo>
                  <a:lnTo>
                    <a:pt x="443156" y="2079"/>
                  </a:lnTo>
                  <a:lnTo>
                    <a:pt x="450862" y="1851"/>
                  </a:lnTo>
                  <a:lnTo>
                    <a:pt x="456984" y="1777"/>
                  </a:lnTo>
                  <a:close/>
                </a:path>
                <a:path w="1022350" h="245110">
                  <a:moveTo>
                    <a:pt x="257708" y="0"/>
                  </a:moveTo>
                  <a:lnTo>
                    <a:pt x="301205" y="7985"/>
                  </a:lnTo>
                  <a:lnTo>
                    <a:pt x="333197" y="31876"/>
                  </a:lnTo>
                  <a:lnTo>
                    <a:pt x="352879" y="69913"/>
                  </a:lnTo>
                  <a:lnTo>
                    <a:pt x="359435" y="120522"/>
                  </a:lnTo>
                  <a:lnTo>
                    <a:pt x="357790" y="148078"/>
                  </a:lnTo>
                  <a:lnTo>
                    <a:pt x="344631" y="193710"/>
                  </a:lnTo>
                  <a:lnTo>
                    <a:pt x="318535" y="226264"/>
                  </a:lnTo>
                  <a:lnTo>
                    <a:pt x="280830" y="242786"/>
                  </a:lnTo>
                  <a:lnTo>
                    <a:pt x="257708" y="244855"/>
                  </a:lnTo>
                  <a:lnTo>
                    <a:pt x="236560" y="242667"/>
                  </a:lnTo>
                  <a:lnTo>
                    <a:pt x="201560" y="225192"/>
                  </a:lnTo>
                  <a:lnTo>
                    <a:pt x="176647" y="191263"/>
                  </a:lnTo>
                  <a:lnTo>
                    <a:pt x="164011" y="146548"/>
                  </a:lnTo>
                  <a:lnTo>
                    <a:pt x="162433" y="120522"/>
                  </a:lnTo>
                  <a:lnTo>
                    <a:pt x="164042" y="95873"/>
                  </a:lnTo>
                  <a:lnTo>
                    <a:pt x="176920" y="52907"/>
                  </a:lnTo>
                  <a:lnTo>
                    <a:pt x="202192" y="19448"/>
                  </a:lnTo>
                  <a:lnTo>
                    <a:pt x="236953" y="2164"/>
                  </a:lnTo>
                  <a:lnTo>
                    <a:pt x="25770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741932" y="4291584"/>
              <a:ext cx="379475" cy="3383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773935" y="4323588"/>
              <a:ext cx="315468" cy="27431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897126" y="4446840"/>
              <a:ext cx="69215" cy="28575"/>
            </a:xfrm>
            <a:custGeom>
              <a:avLst/>
              <a:gdLst/>
              <a:ahLst/>
              <a:cxnLst/>
              <a:rect l="l" t="t" r="r" b="b"/>
              <a:pathLst>
                <a:path w="69214" h="28575">
                  <a:moveTo>
                    <a:pt x="69112" y="0"/>
                  </a:moveTo>
                  <a:lnTo>
                    <a:pt x="0" y="0"/>
                  </a:lnTo>
                  <a:lnTo>
                    <a:pt x="0" y="28258"/>
                  </a:lnTo>
                  <a:lnTo>
                    <a:pt x="69112" y="28258"/>
                  </a:lnTo>
                  <a:lnTo>
                    <a:pt x="69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897126" y="4446840"/>
              <a:ext cx="69215" cy="28575"/>
            </a:xfrm>
            <a:custGeom>
              <a:avLst/>
              <a:gdLst/>
              <a:ahLst/>
              <a:cxnLst/>
              <a:rect l="l" t="t" r="r" b="b"/>
              <a:pathLst>
                <a:path w="69214" h="28575">
                  <a:moveTo>
                    <a:pt x="0" y="28258"/>
                  </a:moveTo>
                  <a:lnTo>
                    <a:pt x="69112" y="28258"/>
                  </a:lnTo>
                  <a:lnTo>
                    <a:pt x="69112" y="0"/>
                  </a:lnTo>
                  <a:lnTo>
                    <a:pt x="0" y="0"/>
                  </a:lnTo>
                  <a:lnTo>
                    <a:pt x="0" y="28258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965960" y="4160520"/>
              <a:ext cx="6027420" cy="55625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997964" y="4192523"/>
              <a:ext cx="5963412" cy="492251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111629" y="4306823"/>
              <a:ext cx="5735066" cy="26314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67512" y="4556759"/>
              <a:ext cx="4325112" cy="55625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699516" y="4588764"/>
              <a:ext cx="4261104" cy="492251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814463" y="4703064"/>
              <a:ext cx="4032491" cy="26314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15112" y="1046988"/>
              <a:ext cx="8628888" cy="182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3999" cy="6857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5561" y="229361"/>
              <a:ext cx="8686800" cy="1219200"/>
            </a:xfrm>
            <a:custGeom>
              <a:avLst/>
              <a:gdLst/>
              <a:ahLst/>
              <a:cxnLst/>
              <a:rect l="l" t="t" r="r" b="b"/>
              <a:pathLst>
                <a:path w="8686800" h="1219200">
                  <a:moveTo>
                    <a:pt x="868680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8686800" y="1219200"/>
                  </a:lnTo>
                  <a:lnTo>
                    <a:pt x="8686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5561" y="229361"/>
              <a:ext cx="8686800" cy="1219200"/>
            </a:xfrm>
            <a:custGeom>
              <a:avLst/>
              <a:gdLst/>
              <a:ahLst/>
              <a:cxnLst/>
              <a:rect l="l" t="t" r="r" b="b"/>
              <a:pathLst>
                <a:path w="8686800" h="1219200">
                  <a:moveTo>
                    <a:pt x="0" y="1219200"/>
                  </a:moveTo>
                  <a:lnTo>
                    <a:pt x="8686800" y="1219200"/>
                  </a:lnTo>
                  <a:lnTo>
                    <a:pt x="868680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01040" y="507491"/>
              <a:ext cx="7923276" cy="7452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8659" y="515112"/>
              <a:ext cx="7865364" cy="6888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33272" y="639444"/>
              <a:ext cx="7616799" cy="4403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17333" y="623443"/>
              <a:ext cx="7648682" cy="4724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87323" y="1005839"/>
              <a:ext cx="7961376" cy="3672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96468" y="1014983"/>
              <a:ext cx="7903464" cy="3078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20547" y="1138427"/>
              <a:ext cx="7655559" cy="60960"/>
            </a:xfrm>
            <a:custGeom>
              <a:avLst/>
              <a:gdLst/>
              <a:ahLst/>
              <a:cxnLst/>
              <a:rect l="l" t="t" r="r" b="b"/>
              <a:pathLst>
                <a:path w="7655559" h="60959">
                  <a:moveTo>
                    <a:pt x="7655052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7655052" y="60960"/>
                  </a:lnTo>
                  <a:lnTo>
                    <a:pt x="7655052" y="0"/>
                  </a:lnTo>
                  <a:close/>
                </a:path>
              </a:pathLst>
            </a:custGeom>
            <a:solidFill>
              <a:srgbClr val="FBEE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04544" y="1122425"/>
              <a:ext cx="7687056" cy="929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6220" y="1842516"/>
              <a:ext cx="280416" cy="2804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60604" y="1847088"/>
              <a:ext cx="243840" cy="2438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29793" y="1916176"/>
              <a:ext cx="106197" cy="1061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97408" y="1641348"/>
              <a:ext cx="2647188" cy="60045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21791" y="1645920"/>
              <a:ext cx="2612136" cy="5638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90714" y="1715007"/>
              <a:ext cx="2466505" cy="4241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36220" y="2574035"/>
              <a:ext cx="280416" cy="2804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60604" y="2578607"/>
              <a:ext cx="243840" cy="2438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9793" y="2647695"/>
              <a:ext cx="106197" cy="10617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71500" y="2372867"/>
              <a:ext cx="5257800" cy="56845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95883" y="2377439"/>
              <a:ext cx="5222748" cy="53187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64705" y="2446527"/>
              <a:ext cx="5077218" cy="39395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36220" y="3305555"/>
              <a:ext cx="280416" cy="2804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60604" y="3310128"/>
              <a:ext cx="243840" cy="2438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29793" y="3379215"/>
              <a:ext cx="106197" cy="10617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71500" y="3104388"/>
              <a:ext cx="6114288" cy="56845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95883" y="3108960"/>
              <a:ext cx="6079236" cy="53187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64705" y="3178048"/>
              <a:ext cx="5941580" cy="39395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36220" y="4037076"/>
              <a:ext cx="280416" cy="2804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60604" y="4041647"/>
              <a:ext cx="243840" cy="2438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29793" y="4110735"/>
              <a:ext cx="106197" cy="10617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56259" y="3835908"/>
              <a:ext cx="4116324" cy="56845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80644" y="3840479"/>
              <a:ext cx="4081272" cy="5318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53795" y="3909567"/>
              <a:ext cx="3938778" cy="39395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36220" y="4768596"/>
              <a:ext cx="280416" cy="2804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60604" y="4773167"/>
              <a:ext cx="243840" cy="2438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29793" y="4842255"/>
              <a:ext cx="106197" cy="10617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56259" y="4567428"/>
              <a:ext cx="5122164" cy="56845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580644" y="4572000"/>
              <a:ext cx="5087111" cy="53187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53795" y="4641088"/>
              <a:ext cx="4944618" cy="39395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36220" y="5500115"/>
              <a:ext cx="280416" cy="2804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60604" y="5504688"/>
              <a:ext cx="243840" cy="2438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29793" y="5573776"/>
              <a:ext cx="106197" cy="10617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97408" y="5298947"/>
              <a:ext cx="3456432" cy="56845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23316" y="5303520"/>
              <a:ext cx="3419855" cy="53187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91464" y="5372608"/>
              <a:ext cx="3282365" cy="39399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36220" y="6231635"/>
              <a:ext cx="280416" cy="2804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60604" y="6236208"/>
              <a:ext cx="243840" cy="2438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29793" y="6305283"/>
              <a:ext cx="106197" cy="10618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577595" y="6030467"/>
              <a:ext cx="3447288" cy="56845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01980" y="6035040"/>
              <a:ext cx="3412236" cy="53187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672134" y="6104166"/>
              <a:ext cx="3272739" cy="39419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9147175" cy="6858000"/>
            <a:chOff x="-1523" y="0"/>
            <a:chExt cx="9147175" cy="6858000"/>
          </a:xfrm>
        </p:grpSpPr>
        <p:sp>
          <p:nvSpPr>
            <p:cNvPr id="3" name="object 3"/>
            <p:cNvSpPr/>
            <p:nvPr/>
          </p:nvSpPr>
          <p:spPr>
            <a:xfrm>
              <a:off x="4821935" y="0"/>
              <a:ext cx="4322063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931664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6428" y="175260"/>
              <a:ext cx="8369808" cy="15392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17520" y="582168"/>
              <a:ext cx="3587496" cy="7421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7199" y="268224"/>
              <a:ext cx="8229600" cy="13990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199" y="268224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1"/>
                  </a:moveTo>
                  <a:lnTo>
                    <a:pt x="8229600" y="1399031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1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90671" y="667512"/>
              <a:ext cx="3462528" cy="6172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82523" y="1507236"/>
              <a:ext cx="8345424" cy="46878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15112" y="1624583"/>
              <a:ext cx="8020811" cy="43373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7199" y="1600200"/>
              <a:ext cx="8229600" cy="4572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7199" y="1600200"/>
              <a:ext cx="8229600" cy="4572000"/>
            </a:xfrm>
            <a:custGeom>
              <a:avLst/>
              <a:gdLst/>
              <a:ahLst/>
              <a:cxnLst/>
              <a:rect l="l" t="t" r="r" b="b"/>
              <a:pathLst>
                <a:path w="8229600" h="4572000">
                  <a:moveTo>
                    <a:pt x="0" y="4572000"/>
                  </a:moveTo>
                  <a:lnTo>
                    <a:pt x="8229600" y="45720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9144">
              <a:solidFill>
                <a:srgbClr val="6F008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0644" y="1708404"/>
              <a:ext cx="7921752" cy="42382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9147175" cy="6858000"/>
            <a:chOff x="-1523" y="0"/>
            <a:chExt cx="914717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76428" y="175260"/>
              <a:ext cx="8369808" cy="1539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199" y="268224"/>
              <a:ext cx="8229600" cy="13990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7199" y="268224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1"/>
                  </a:moveTo>
                  <a:lnTo>
                    <a:pt x="8229600" y="1399031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1"/>
                  </a:lnTo>
                  <a:close/>
                </a:path>
              </a:pathLst>
            </a:custGeom>
            <a:ln w="9143">
              <a:solidFill>
                <a:srgbClr val="AC00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99815" y="769619"/>
              <a:ext cx="3442715" cy="4099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962" y="1882901"/>
              <a:ext cx="8229600" cy="4572000"/>
            </a:xfrm>
            <a:custGeom>
              <a:avLst/>
              <a:gdLst/>
              <a:ahLst/>
              <a:cxnLst/>
              <a:rect l="l" t="t" r="r" b="b"/>
              <a:pathLst>
                <a:path w="8229600" h="4572000">
                  <a:moveTo>
                    <a:pt x="82296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8229600" y="45720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E30058">
                <a:alpha val="3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7962" y="1882901"/>
              <a:ext cx="8229600" cy="4572000"/>
            </a:xfrm>
            <a:custGeom>
              <a:avLst/>
              <a:gdLst/>
              <a:ahLst/>
              <a:cxnLst/>
              <a:rect l="l" t="t" r="r" b="b"/>
              <a:pathLst>
                <a:path w="8229600" h="4572000">
                  <a:moveTo>
                    <a:pt x="0" y="4572000"/>
                  </a:moveTo>
                  <a:lnTo>
                    <a:pt x="8229600" y="45720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25908">
              <a:solidFill>
                <a:srgbClr val="A7003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67867" y="1908048"/>
              <a:ext cx="562356" cy="5608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2920" y="1943100"/>
              <a:ext cx="492252" cy="4907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9246" y="2069338"/>
              <a:ext cx="238709" cy="23863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35151" y="1850135"/>
              <a:ext cx="7499604" cy="6233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70203" y="1885188"/>
              <a:ext cx="7429500" cy="5532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96480" y="2012314"/>
              <a:ext cx="7176223" cy="30035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56487" y="2307335"/>
              <a:ext cx="6496812" cy="6233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91539" y="2342388"/>
              <a:ext cx="6426708" cy="5532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17498" y="2469388"/>
              <a:ext cx="6174638" cy="3004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42772" y="2764535"/>
              <a:ext cx="5218176" cy="6233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77823" y="2799588"/>
              <a:ext cx="5148072" cy="5532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04671" y="2926588"/>
              <a:ext cx="4895113" cy="3004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53439" y="3221735"/>
              <a:ext cx="2865120" cy="62331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88492" y="3256788"/>
              <a:ext cx="2795016" cy="5532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15453" y="3383788"/>
              <a:ext cx="2541181" cy="3004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67867" y="3828288"/>
              <a:ext cx="562356" cy="5608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02920" y="3863340"/>
              <a:ext cx="492252" cy="4907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29246" y="3989578"/>
              <a:ext cx="238709" cy="2386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35151" y="3770376"/>
              <a:ext cx="7495032" cy="64008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70203" y="3805428"/>
              <a:ext cx="7424928" cy="56997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96480" y="3932428"/>
              <a:ext cx="7171651" cy="31699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54964" y="4232147"/>
              <a:ext cx="2286000" cy="61417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90015" y="4267200"/>
              <a:ext cx="2215896" cy="54406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26083" y="4403597"/>
              <a:ext cx="1944370" cy="273050"/>
            </a:xfrm>
            <a:custGeom>
              <a:avLst/>
              <a:gdLst/>
              <a:ahLst/>
              <a:cxnLst/>
              <a:rect l="l" t="t" r="r" b="b"/>
              <a:pathLst>
                <a:path w="1944370" h="273050">
                  <a:moveTo>
                    <a:pt x="1943811" y="234569"/>
                  </a:moveTo>
                  <a:lnTo>
                    <a:pt x="1905584" y="234569"/>
                  </a:lnTo>
                  <a:lnTo>
                    <a:pt x="1905584" y="272669"/>
                  </a:lnTo>
                  <a:lnTo>
                    <a:pt x="1943811" y="272669"/>
                  </a:lnTo>
                  <a:lnTo>
                    <a:pt x="1943811" y="234569"/>
                  </a:lnTo>
                  <a:close/>
                </a:path>
                <a:path w="1944370" h="273050">
                  <a:moveTo>
                    <a:pt x="102882" y="0"/>
                  </a:moveTo>
                  <a:lnTo>
                    <a:pt x="0" y="0"/>
                  </a:lnTo>
                  <a:lnTo>
                    <a:pt x="0" y="272669"/>
                  </a:lnTo>
                  <a:lnTo>
                    <a:pt x="36093" y="272669"/>
                  </a:lnTo>
                  <a:lnTo>
                    <a:pt x="36093" y="161797"/>
                  </a:lnTo>
                  <a:lnTo>
                    <a:pt x="106045" y="161797"/>
                  </a:lnTo>
                  <a:lnTo>
                    <a:pt x="154973" y="155797"/>
                  </a:lnTo>
                  <a:lnTo>
                    <a:pt x="192219" y="129666"/>
                  </a:lnTo>
                  <a:lnTo>
                    <a:pt x="36093" y="129666"/>
                  </a:lnTo>
                  <a:lnTo>
                    <a:pt x="36093" y="32131"/>
                  </a:lnTo>
                  <a:lnTo>
                    <a:pt x="194321" y="32131"/>
                  </a:lnTo>
                  <a:lnTo>
                    <a:pt x="190298" y="26606"/>
                  </a:lnTo>
                  <a:lnTo>
                    <a:pt x="154007" y="4615"/>
                  </a:lnTo>
                  <a:lnTo>
                    <a:pt x="115662" y="164"/>
                  </a:lnTo>
                  <a:lnTo>
                    <a:pt x="102882" y="0"/>
                  </a:lnTo>
                  <a:close/>
                </a:path>
                <a:path w="1944370" h="273050">
                  <a:moveTo>
                    <a:pt x="339166" y="0"/>
                  </a:moveTo>
                  <a:lnTo>
                    <a:pt x="300304" y="0"/>
                  </a:lnTo>
                  <a:lnTo>
                    <a:pt x="195605" y="272669"/>
                  </a:lnTo>
                  <a:lnTo>
                    <a:pt x="233934" y="272669"/>
                  </a:lnTo>
                  <a:lnTo>
                    <a:pt x="263855" y="190119"/>
                  </a:lnTo>
                  <a:lnTo>
                    <a:pt x="417002" y="190119"/>
                  </a:lnTo>
                  <a:lnTo>
                    <a:pt x="404939" y="160654"/>
                  </a:lnTo>
                  <a:lnTo>
                    <a:pt x="274269" y="160654"/>
                  </a:lnTo>
                  <a:lnTo>
                    <a:pt x="304241" y="80771"/>
                  </a:lnTo>
                  <a:lnTo>
                    <a:pt x="308721" y="67794"/>
                  </a:lnTo>
                  <a:lnTo>
                    <a:pt x="312654" y="54768"/>
                  </a:lnTo>
                  <a:lnTo>
                    <a:pt x="316072" y="41656"/>
                  </a:lnTo>
                  <a:lnTo>
                    <a:pt x="318973" y="28575"/>
                  </a:lnTo>
                  <a:lnTo>
                    <a:pt x="350865" y="28575"/>
                  </a:lnTo>
                  <a:lnTo>
                    <a:pt x="339166" y="0"/>
                  </a:lnTo>
                  <a:close/>
                </a:path>
                <a:path w="1944370" h="273050">
                  <a:moveTo>
                    <a:pt x="417002" y="190119"/>
                  </a:moveTo>
                  <a:lnTo>
                    <a:pt x="377901" y="190119"/>
                  </a:lnTo>
                  <a:lnTo>
                    <a:pt x="409778" y="272669"/>
                  </a:lnTo>
                  <a:lnTo>
                    <a:pt x="450799" y="272669"/>
                  </a:lnTo>
                  <a:lnTo>
                    <a:pt x="417002" y="190119"/>
                  </a:lnTo>
                  <a:close/>
                </a:path>
                <a:path w="1944370" h="273050">
                  <a:moveTo>
                    <a:pt x="350865" y="28575"/>
                  </a:moveTo>
                  <a:lnTo>
                    <a:pt x="318973" y="28575"/>
                  </a:lnTo>
                  <a:lnTo>
                    <a:pt x="322575" y="40560"/>
                  </a:lnTo>
                  <a:lnTo>
                    <a:pt x="326958" y="53847"/>
                  </a:lnTo>
                  <a:lnTo>
                    <a:pt x="332262" y="68909"/>
                  </a:lnTo>
                  <a:lnTo>
                    <a:pt x="338277" y="85216"/>
                  </a:lnTo>
                  <a:lnTo>
                    <a:pt x="366725" y="160654"/>
                  </a:lnTo>
                  <a:lnTo>
                    <a:pt x="404939" y="160654"/>
                  </a:lnTo>
                  <a:lnTo>
                    <a:pt x="350865" y="28575"/>
                  </a:lnTo>
                  <a:close/>
                </a:path>
                <a:path w="1944370" h="273050">
                  <a:moveTo>
                    <a:pt x="194321" y="32131"/>
                  </a:moveTo>
                  <a:lnTo>
                    <a:pt x="105854" y="32131"/>
                  </a:lnTo>
                  <a:lnTo>
                    <a:pt x="117167" y="32293"/>
                  </a:lnTo>
                  <a:lnTo>
                    <a:pt x="126552" y="32766"/>
                  </a:lnTo>
                  <a:lnTo>
                    <a:pt x="162318" y="50672"/>
                  </a:lnTo>
                  <a:lnTo>
                    <a:pt x="170904" y="80771"/>
                  </a:lnTo>
                  <a:lnTo>
                    <a:pt x="170050" y="91154"/>
                  </a:lnTo>
                  <a:lnTo>
                    <a:pt x="147660" y="122326"/>
                  </a:lnTo>
                  <a:lnTo>
                    <a:pt x="106603" y="129666"/>
                  </a:lnTo>
                  <a:lnTo>
                    <a:pt x="192219" y="129666"/>
                  </a:lnTo>
                  <a:lnTo>
                    <a:pt x="195726" y="125051"/>
                  </a:lnTo>
                  <a:lnTo>
                    <a:pt x="202644" y="110998"/>
                  </a:lnTo>
                  <a:lnTo>
                    <a:pt x="206794" y="95611"/>
                  </a:lnTo>
                  <a:lnTo>
                    <a:pt x="208178" y="78866"/>
                  </a:lnTo>
                  <a:lnTo>
                    <a:pt x="207661" y="68909"/>
                  </a:lnTo>
                  <a:lnTo>
                    <a:pt x="206109" y="59404"/>
                  </a:lnTo>
                  <a:lnTo>
                    <a:pt x="203522" y="50327"/>
                  </a:lnTo>
                  <a:lnTo>
                    <a:pt x="199898" y="41656"/>
                  </a:lnTo>
                  <a:lnTo>
                    <a:pt x="195430" y="33654"/>
                  </a:lnTo>
                  <a:lnTo>
                    <a:pt x="194321" y="32131"/>
                  </a:lnTo>
                  <a:close/>
                </a:path>
                <a:path w="1944370" h="273050">
                  <a:moveTo>
                    <a:pt x="601548" y="0"/>
                  </a:moveTo>
                  <a:lnTo>
                    <a:pt x="480644" y="0"/>
                  </a:lnTo>
                  <a:lnTo>
                    <a:pt x="480644" y="272669"/>
                  </a:lnTo>
                  <a:lnTo>
                    <a:pt x="516712" y="272669"/>
                  </a:lnTo>
                  <a:lnTo>
                    <a:pt x="516712" y="151637"/>
                  </a:lnTo>
                  <a:lnTo>
                    <a:pt x="627840" y="151637"/>
                  </a:lnTo>
                  <a:lnTo>
                    <a:pt x="621868" y="148589"/>
                  </a:lnTo>
                  <a:lnTo>
                    <a:pt x="640205" y="144998"/>
                  </a:lnTo>
                  <a:lnTo>
                    <a:pt x="655983" y="139573"/>
                  </a:lnTo>
                  <a:lnTo>
                    <a:pt x="669213" y="132337"/>
                  </a:lnTo>
                  <a:lnTo>
                    <a:pt x="679907" y="123316"/>
                  </a:lnTo>
                  <a:lnTo>
                    <a:pt x="682173" y="120395"/>
                  </a:lnTo>
                  <a:lnTo>
                    <a:pt x="516712" y="120395"/>
                  </a:lnTo>
                  <a:lnTo>
                    <a:pt x="516712" y="30099"/>
                  </a:lnTo>
                  <a:lnTo>
                    <a:pt x="685020" y="30099"/>
                  </a:lnTo>
                  <a:lnTo>
                    <a:pt x="681157" y="24653"/>
                  </a:lnTo>
                  <a:lnTo>
                    <a:pt x="646428" y="4125"/>
                  </a:lnTo>
                  <a:lnTo>
                    <a:pt x="618667" y="454"/>
                  </a:lnTo>
                  <a:lnTo>
                    <a:pt x="601548" y="0"/>
                  </a:lnTo>
                  <a:close/>
                </a:path>
                <a:path w="1944370" h="273050">
                  <a:moveTo>
                    <a:pt x="627840" y="151637"/>
                  </a:moveTo>
                  <a:lnTo>
                    <a:pt x="567893" y="151637"/>
                  </a:lnTo>
                  <a:lnTo>
                    <a:pt x="574624" y="152019"/>
                  </a:lnTo>
                  <a:lnTo>
                    <a:pt x="578688" y="152907"/>
                  </a:lnTo>
                  <a:lnTo>
                    <a:pt x="613557" y="178530"/>
                  </a:lnTo>
                  <a:lnTo>
                    <a:pt x="639521" y="215900"/>
                  </a:lnTo>
                  <a:lnTo>
                    <a:pt x="675589" y="272669"/>
                  </a:lnTo>
                  <a:lnTo>
                    <a:pt x="720928" y="272669"/>
                  </a:lnTo>
                  <a:lnTo>
                    <a:pt x="673557" y="198500"/>
                  </a:lnTo>
                  <a:lnTo>
                    <a:pt x="643585" y="162178"/>
                  </a:lnTo>
                  <a:lnTo>
                    <a:pt x="628583" y="152017"/>
                  </a:lnTo>
                  <a:lnTo>
                    <a:pt x="627840" y="151637"/>
                  </a:lnTo>
                  <a:close/>
                </a:path>
                <a:path w="1944370" h="273050">
                  <a:moveTo>
                    <a:pt x="685020" y="30099"/>
                  </a:moveTo>
                  <a:lnTo>
                    <a:pt x="603072" y="30099"/>
                  </a:lnTo>
                  <a:lnTo>
                    <a:pt x="617194" y="30882"/>
                  </a:lnTo>
                  <a:lnTo>
                    <a:pt x="629281" y="33226"/>
                  </a:lnTo>
                  <a:lnTo>
                    <a:pt x="660611" y="65154"/>
                  </a:lnTo>
                  <a:lnTo>
                    <a:pt x="661492" y="74421"/>
                  </a:lnTo>
                  <a:lnTo>
                    <a:pt x="661039" y="80875"/>
                  </a:lnTo>
                  <a:lnTo>
                    <a:pt x="633044" y="115188"/>
                  </a:lnTo>
                  <a:lnTo>
                    <a:pt x="594309" y="120395"/>
                  </a:lnTo>
                  <a:lnTo>
                    <a:pt x="682173" y="120395"/>
                  </a:lnTo>
                  <a:lnTo>
                    <a:pt x="688094" y="112766"/>
                  </a:lnTo>
                  <a:lnTo>
                    <a:pt x="693972" y="101107"/>
                  </a:lnTo>
                  <a:lnTo>
                    <a:pt x="697516" y="88330"/>
                  </a:lnTo>
                  <a:lnTo>
                    <a:pt x="698703" y="74421"/>
                  </a:lnTo>
                  <a:lnTo>
                    <a:pt x="697988" y="63420"/>
                  </a:lnTo>
                  <a:lnTo>
                    <a:pt x="695845" y="52895"/>
                  </a:lnTo>
                  <a:lnTo>
                    <a:pt x="692273" y="42846"/>
                  </a:lnTo>
                  <a:lnTo>
                    <a:pt x="687239" y="33226"/>
                  </a:lnTo>
                  <a:lnTo>
                    <a:pt x="685020" y="30099"/>
                  </a:lnTo>
                  <a:close/>
                </a:path>
                <a:path w="1944370" h="273050">
                  <a:moveTo>
                    <a:pt x="869518" y="0"/>
                  </a:moveTo>
                  <a:lnTo>
                    <a:pt x="830656" y="0"/>
                  </a:lnTo>
                  <a:lnTo>
                    <a:pt x="726008" y="272669"/>
                  </a:lnTo>
                  <a:lnTo>
                    <a:pt x="764235" y="272669"/>
                  </a:lnTo>
                  <a:lnTo>
                    <a:pt x="794207" y="190119"/>
                  </a:lnTo>
                  <a:lnTo>
                    <a:pt x="947354" y="190119"/>
                  </a:lnTo>
                  <a:lnTo>
                    <a:pt x="935291" y="160654"/>
                  </a:lnTo>
                  <a:lnTo>
                    <a:pt x="804621" y="160654"/>
                  </a:lnTo>
                  <a:lnTo>
                    <a:pt x="834593" y="80771"/>
                  </a:lnTo>
                  <a:lnTo>
                    <a:pt x="839073" y="67794"/>
                  </a:lnTo>
                  <a:lnTo>
                    <a:pt x="843006" y="54768"/>
                  </a:lnTo>
                  <a:lnTo>
                    <a:pt x="846416" y="41695"/>
                  </a:lnTo>
                  <a:lnTo>
                    <a:pt x="849325" y="28575"/>
                  </a:lnTo>
                  <a:lnTo>
                    <a:pt x="881217" y="28575"/>
                  </a:lnTo>
                  <a:lnTo>
                    <a:pt x="869518" y="0"/>
                  </a:lnTo>
                  <a:close/>
                </a:path>
                <a:path w="1944370" h="273050">
                  <a:moveTo>
                    <a:pt x="947354" y="190119"/>
                  </a:moveTo>
                  <a:lnTo>
                    <a:pt x="908253" y="190119"/>
                  </a:lnTo>
                  <a:lnTo>
                    <a:pt x="940130" y="272669"/>
                  </a:lnTo>
                  <a:lnTo>
                    <a:pt x="981151" y="272669"/>
                  </a:lnTo>
                  <a:lnTo>
                    <a:pt x="947354" y="190119"/>
                  </a:lnTo>
                  <a:close/>
                </a:path>
                <a:path w="1944370" h="273050">
                  <a:moveTo>
                    <a:pt x="881217" y="28575"/>
                  </a:moveTo>
                  <a:lnTo>
                    <a:pt x="849325" y="28575"/>
                  </a:lnTo>
                  <a:lnTo>
                    <a:pt x="852895" y="40461"/>
                  </a:lnTo>
                  <a:lnTo>
                    <a:pt x="857310" y="53847"/>
                  </a:lnTo>
                  <a:lnTo>
                    <a:pt x="862558" y="68758"/>
                  </a:lnTo>
                  <a:lnTo>
                    <a:pt x="868629" y="85216"/>
                  </a:lnTo>
                  <a:lnTo>
                    <a:pt x="897077" y="160654"/>
                  </a:lnTo>
                  <a:lnTo>
                    <a:pt x="935291" y="160654"/>
                  </a:lnTo>
                  <a:lnTo>
                    <a:pt x="881217" y="28575"/>
                  </a:lnTo>
                  <a:close/>
                </a:path>
                <a:path w="1944370" h="273050">
                  <a:moveTo>
                    <a:pt x="1723212" y="0"/>
                  </a:moveTo>
                  <a:lnTo>
                    <a:pt x="1687144" y="0"/>
                  </a:lnTo>
                  <a:lnTo>
                    <a:pt x="1687144" y="272669"/>
                  </a:lnTo>
                  <a:lnTo>
                    <a:pt x="1857578" y="272669"/>
                  </a:lnTo>
                  <a:lnTo>
                    <a:pt x="1857578" y="240537"/>
                  </a:lnTo>
                  <a:lnTo>
                    <a:pt x="1723212" y="240537"/>
                  </a:lnTo>
                  <a:lnTo>
                    <a:pt x="1723212" y="0"/>
                  </a:lnTo>
                  <a:close/>
                </a:path>
                <a:path w="1944370" h="273050">
                  <a:moveTo>
                    <a:pt x="1632026" y="0"/>
                  </a:moveTo>
                  <a:lnTo>
                    <a:pt x="1434795" y="0"/>
                  </a:lnTo>
                  <a:lnTo>
                    <a:pt x="1434795" y="272669"/>
                  </a:lnTo>
                  <a:lnTo>
                    <a:pt x="1638376" y="272669"/>
                  </a:lnTo>
                  <a:lnTo>
                    <a:pt x="1638376" y="240537"/>
                  </a:lnTo>
                  <a:lnTo>
                    <a:pt x="1470863" y="240537"/>
                  </a:lnTo>
                  <a:lnTo>
                    <a:pt x="1470863" y="147700"/>
                  </a:lnTo>
                  <a:lnTo>
                    <a:pt x="1621739" y="147700"/>
                  </a:lnTo>
                  <a:lnTo>
                    <a:pt x="1621739" y="115696"/>
                  </a:lnTo>
                  <a:lnTo>
                    <a:pt x="1470863" y="115696"/>
                  </a:lnTo>
                  <a:lnTo>
                    <a:pt x="1470863" y="32131"/>
                  </a:lnTo>
                  <a:lnTo>
                    <a:pt x="1632026" y="32131"/>
                  </a:lnTo>
                  <a:lnTo>
                    <a:pt x="1632026" y="0"/>
                  </a:lnTo>
                  <a:close/>
                </a:path>
                <a:path w="1944370" h="273050">
                  <a:moveTo>
                    <a:pt x="1256868" y="0"/>
                  </a:moveTo>
                  <a:lnTo>
                    <a:pt x="1220800" y="0"/>
                  </a:lnTo>
                  <a:lnTo>
                    <a:pt x="1220800" y="272669"/>
                  </a:lnTo>
                  <a:lnTo>
                    <a:pt x="1391234" y="272669"/>
                  </a:lnTo>
                  <a:lnTo>
                    <a:pt x="1391234" y="240537"/>
                  </a:lnTo>
                  <a:lnTo>
                    <a:pt x="1256868" y="240537"/>
                  </a:lnTo>
                  <a:lnTo>
                    <a:pt x="1256868" y="0"/>
                  </a:lnTo>
                  <a:close/>
                </a:path>
                <a:path w="1944370" h="273050">
                  <a:moveTo>
                    <a:pt x="1045032" y="0"/>
                  </a:moveTo>
                  <a:lnTo>
                    <a:pt x="1008964" y="0"/>
                  </a:lnTo>
                  <a:lnTo>
                    <a:pt x="1008964" y="272669"/>
                  </a:lnTo>
                  <a:lnTo>
                    <a:pt x="1179398" y="272669"/>
                  </a:lnTo>
                  <a:lnTo>
                    <a:pt x="1179398" y="240537"/>
                  </a:lnTo>
                  <a:lnTo>
                    <a:pt x="1045032" y="240537"/>
                  </a:lnTo>
                  <a:lnTo>
                    <a:pt x="1045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931668" y="4638166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0" y="0"/>
                  </a:moveTo>
                  <a:lnTo>
                    <a:pt x="38226" y="0"/>
                  </a:lnTo>
                  <a:lnTo>
                    <a:pt x="38226" y="38099"/>
                  </a:lnTo>
                  <a:lnTo>
                    <a:pt x="0" y="38099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53033" y="4426584"/>
              <a:ext cx="153162" cy="11582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33651" y="4424553"/>
              <a:ext cx="163067" cy="10858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821561" y="4423028"/>
              <a:ext cx="110743" cy="1503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291209" y="4423028"/>
              <a:ext cx="110743" cy="15036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26083" y="4403597"/>
              <a:ext cx="1858010" cy="273050"/>
            </a:xfrm>
            <a:custGeom>
              <a:avLst/>
              <a:gdLst/>
              <a:ahLst/>
              <a:cxnLst/>
              <a:rect l="l" t="t" r="r" b="b"/>
              <a:pathLst>
                <a:path w="1858010" h="273050">
                  <a:moveTo>
                    <a:pt x="1687144" y="0"/>
                  </a:moveTo>
                  <a:lnTo>
                    <a:pt x="1723212" y="0"/>
                  </a:lnTo>
                  <a:lnTo>
                    <a:pt x="1723212" y="240537"/>
                  </a:lnTo>
                  <a:lnTo>
                    <a:pt x="1857578" y="240537"/>
                  </a:lnTo>
                  <a:lnTo>
                    <a:pt x="1857578" y="272669"/>
                  </a:lnTo>
                  <a:lnTo>
                    <a:pt x="1687144" y="272669"/>
                  </a:lnTo>
                  <a:lnTo>
                    <a:pt x="1687144" y="0"/>
                  </a:lnTo>
                  <a:close/>
                </a:path>
                <a:path w="1858010" h="273050">
                  <a:moveTo>
                    <a:pt x="1434795" y="0"/>
                  </a:moveTo>
                  <a:lnTo>
                    <a:pt x="1632026" y="0"/>
                  </a:lnTo>
                  <a:lnTo>
                    <a:pt x="1632026" y="32131"/>
                  </a:lnTo>
                  <a:lnTo>
                    <a:pt x="1470863" y="32131"/>
                  </a:lnTo>
                  <a:lnTo>
                    <a:pt x="1470863" y="115696"/>
                  </a:lnTo>
                  <a:lnTo>
                    <a:pt x="1621739" y="115696"/>
                  </a:lnTo>
                  <a:lnTo>
                    <a:pt x="1621739" y="147700"/>
                  </a:lnTo>
                  <a:lnTo>
                    <a:pt x="1470863" y="147700"/>
                  </a:lnTo>
                  <a:lnTo>
                    <a:pt x="1470863" y="240537"/>
                  </a:lnTo>
                  <a:lnTo>
                    <a:pt x="1638376" y="240537"/>
                  </a:lnTo>
                  <a:lnTo>
                    <a:pt x="1638376" y="272669"/>
                  </a:lnTo>
                  <a:lnTo>
                    <a:pt x="1434795" y="272669"/>
                  </a:lnTo>
                  <a:lnTo>
                    <a:pt x="1434795" y="0"/>
                  </a:lnTo>
                  <a:close/>
                </a:path>
                <a:path w="1858010" h="273050">
                  <a:moveTo>
                    <a:pt x="1220800" y="0"/>
                  </a:moveTo>
                  <a:lnTo>
                    <a:pt x="1256868" y="0"/>
                  </a:lnTo>
                  <a:lnTo>
                    <a:pt x="1256868" y="240537"/>
                  </a:lnTo>
                  <a:lnTo>
                    <a:pt x="1391234" y="240537"/>
                  </a:lnTo>
                  <a:lnTo>
                    <a:pt x="1391234" y="272669"/>
                  </a:lnTo>
                  <a:lnTo>
                    <a:pt x="1220800" y="272669"/>
                  </a:lnTo>
                  <a:lnTo>
                    <a:pt x="1220800" y="0"/>
                  </a:lnTo>
                  <a:close/>
                </a:path>
                <a:path w="1858010" h="273050">
                  <a:moveTo>
                    <a:pt x="1008964" y="0"/>
                  </a:moveTo>
                  <a:lnTo>
                    <a:pt x="1045032" y="0"/>
                  </a:lnTo>
                  <a:lnTo>
                    <a:pt x="1045032" y="240537"/>
                  </a:lnTo>
                  <a:lnTo>
                    <a:pt x="1179398" y="240537"/>
                  </a:lnTo>
                  <a:lnTo>
                    <a:pt x="1179398" y="272669"/>
                  </a:lnTo>
                  <a:lnTo>
                    <a:pt x="1008964" y="272669"/>
                  </a:lnTo>
                  <a:lnTo>
                    <a:pt x="1008964" y="0"/>
                  </a:lnTo>
                  <a:close/>
                </a:path>
                <a:path w="1858010" h="273050">
                  <a:moveTo>
                    <a:pt x="830656" y="0"/>
                  </a:moveTo>
                  <a:lnTo>
                    <a:pt x="869518" y="0"/>
                  </a:lnTo>
                  <a:lnTo>
                    <a:pt x="981151" y="272669"/>
                  </a:lnTo>
                  <a:lnTo>
                    <a:pt x="940130" y="272669"/>
                  </a:lnTo>
                  <a:lnTo>
                    <a:pt x="908253" y="190119"/>
                  </a:lnTo>
                  <a:lnTo>
                    <a:pt x="794207" y="190119"/>
                  </a:lnTo>
                  <a:lnTo>
                    <a:pt x="764235" y="272669"/>
                  </a:lnTo>
                  <a:lnTo>
                    <a:pt x="726008" y="272669"/>
                  </a:lnTo>
                  <a:lnTo>
                    <a:pt x="830656" y="0"/>
                  </a:lnTo>
                  <a:close/>
                </a:path>
                <a:path w="1858010" h="273050">
                  <a:moveTo>
                    <a:pt x="480644" y="0"/>
                  </a:moveTo>
                  <a:lnTo>
                    <a:pt x="601548" y="0"/>
                  </a:lnTo>
                  <a:lnTo>
                    <a:pt x="618667" y="454"/>
                  </a:lnTo>
                  <a:lnTo>
                    <a:pt x="657047" y="7365"/>
                  </a:lnTo>
                  <a:lnTo>
                    <a:pt x="687273" y="33274"/>
                  </a:lnTo>
                  <a:lnTo>
                    <a:pt x="698703" y="74421"/>
                  </a:lnTo>
                  <a:lnTo>
                    <a:pt x="697516" y="88330"/>
                  </a:lnTo>
                  <a:lnTo>
                    <a:pt x="679907" y="123316"/>
                  </a:lnTo>
                  <a:lnTo>
                    <a:pt x="640205" y="144998"/>
                  </a:lnTo>
                  <a:lnTo>
                    <a:pt x="621868" y="148589"/>
                  </a:lnTo>
                  <a:lnTo>
                    <a:pt x="628583" y="152017"/>
                  </a:lnTo>
                  <a:lnTo>
                    <a:pt x="658999" y="178530"/>
                  </a:lnTo>
                  <a:lnTo>
                    <a:pt x="720928" y="272669"/>
                  </a:lnTo>
                  <a:lnTo>
                    <a:pt x="675589" y="272669"/>
                  </a:lnTo>
                  <a:lnTo>
                    <a:pt x="639521" y="215900"/>
                  </a:lnTo>
                  <a:lnTo>
                    <a:pt x="631952" y="204402"/>
                  </a:lnTo>
                  <a:lnTo>
                    <a:pt x="608483" y="172362"/>
                  </a:lnTo>
                  <a:lnTo>
                    <a:pt x="574624" y="152019"/>
                  </a:lnTo>
                  <a:lnTo>
                    <a:pt x="567893" y="151637"/>
                  </a:lnTo>
                  <a:lnTo>
                    <a:pt x="558622" y="151637"/>
                  </a:lnTo>
                  <a:lnTo>
                    <a:pt x="516712" y="151637"/>
                  </a:lnTo>
                  <a:lnTo>
                    <a:pt x="516712" y="272669"/>
                  </a:lnTo>
                  <a:lnTo>
                    <a:pt x="480644" y="272669"/>
                  </a:lnTo>
                  <a:lnTo>
                    <a:pt x="480644" y="0"/>
                  </a:lnTo>
                  <a:close/>
                </a:path>
                <a:path w="1858010" h="273050">
                  <a:moveTo>
                    <a:pt x="300304" y="0"/>
                  </a:moveTo>
                  <a:lnTo>
                    <a:pt x="339166" y="0"/>
                  </a:lnTo>
                  <a:lnTo>
                    <a:pt x="450799" y="272669"/>
                  </a:lnTo>
                  <a:lnTo>
                    <a:pt x="409778" y="272669"/>
                  </a:lnTo>
                  <a:lnTo>
                    <a:pt x="377901" y="190119"/>
                  </a:lnTo>
                  <a:lnTo>
                    <a:pt x="263855" y="190119"/>
                  </a:lnTo>
                  <a:lnTo>
                    <a:pt x="233934" y="272669"/>
                  </a:lnTo>
                  <a:lnTo>
                    <a:pt x="195605" y="272669"/>
                  </a:lnTo>
                  <a:lnTo>
                    <a:pt x="300304" y="0"/>
                  </a:lnTo>
                  <a:close/>
                </a:path>
                <a:path w="1858010" h="273050">
                  <a:moveTo>
                    <a:pt x="0" y="0"/>
                  </a:moveTo>
                  <a:lnTo>
                    <a:pt x="102882" y="0"/>
                  </a:lnTo>
                  <a:lnTo>
                    <a:pt x="115662" y="164"/>
                  </a:lnTo>
                  <a:lnTo>
                    <a:pt x="154007" y="4615"/>
                  </a:lnTo>
                  <a:lnTo>
                    <a:pt x="190298" y="26606"/>
                  </a:lnTo>
                  <a:lnTo>
                    <a:pt x="207661" y="68909"/>
                  </a:lnTo>
                  <a:lnTo>
                    <a:pt x="208178" y="78866"/>
                  </a:lnTo>
                  <a:lnTo>
                    <a:pt x="206794" y="95611"/>
                  </a:lnTo>
                  <a:lnTo>
                    <a:pt x="186042" y="137794"/>
                  </a:lnTo>
                  <a:lnTo>
                    <a:pt x="132740" y="160297"/>
                  </a:lnTo>
                  <a:lnTo>
                    <a:pt x="106045" y="161797"/>
                  </a:lnTo>
                  <a:lnTo>
                    <a:pt x="36093" y="161797"/>
                  </a:lnTo>
                  <a:lnTo>
                    <a:pt x="36093" y="272669"/>
                  </a:lnTo>
                  <a:lnTo>
                    <a:pt x="0" y="272669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67867" y="4834128"/>
              <a:ext cx="562356" cy="5608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02920" y="4869179"/>
              <a:ext cx="492252" cy="4907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29246" y="4995417"/>
              <a:ext cx="238709" cy="2386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67156" y="4776215"/>
              <a:ext cx="7066788" cy="62331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02208" y="4811267"/>
              <a:ext cx="6996683" cy="55321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029042" y="4938395"/>
              <a:ext cx="6743865" cy="30035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30579" y="5233415"/>
              <a:ext cx="7374635" cy="62331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65631" y="5268467"/>
              <a:ext cx="7304532" cy="55321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92200" y="5395467"/>
              <a:ext cx="7051979" cy="30046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53439" y="5695188"/>
              <a:ext cx="1234440" cy="61417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888492" y="5730240"/>
              <a:ext cx="1164336" cy="54406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024597" y="5866612"/>
              <a:ext cx="892810" cy="273050"/>
            </a:xfrm>
            <a:custGeom>
              <a:avLst/>
              <a:gdLst/>
              <a:ahLst/>
              <a:cxnLst/>
              <a:rect l="l" t="t" r="r" b="b"/>
              <a:pathLst>
                <a:path w="892810" h="273050">
                  <a:moveTo>
                    <a:pt x="892213" y="234594"/>
                  </a:moveTo>
                  <a:lnTo>
                    <a:pt x="853986" y="234594"/>
                  </a:lnTo>
                  <a:lnTo>
                    <a:pt x="853986" y="272732"/>
                  </a:lnTo>
                  <a:lnTo>
                    <a:pt x="892213" y="272732"/>
                  </a:lnTo>
                  <a:lnTo>
                    <a:pt x="892213" y="234594"/>
                  </a:lnTo>
                  <a:close/>
                </a:path>
                <a:path w="892810" h="273050">
                  <a:moveTo>
                    <a:pt x="792264" y="0"/>
                  </a:moveTo>
                  <a:lnTo>
                    <a:pt x="595033" y="0"/>
                  </a:lnTo>
                  <a:lnTo>
                    <a:pt x="595033" y="272732"/>
                  </a:lnTo>
                  <a:lnTo>
                    <a:pt x="798614" y="272732"/>
                  </a:lnTo>
                  <a:lnTo>
                    <a:pt x="798614" y="240538"/>
                  </a:lnTo>
                  <a:lnTo>
                    <a:pt x="631101" y="240538"/>
                  </a:lnTo>
                  <a:lnTo>
                    <a:pt x="631101" y="147713"/>
                  </a:lnTo>
                  <a:lnTo>
                    <a:pt x="781977" y="147713"/>
                  </a:lnTo>
                  <a:lnTo>
                    <a:pt x="781977" y="115709"/>
                  </a:lnTo>
                  <a:lnTo>
                    <a:pt x="631101" y="115709"/>
                  </a:lnTo>
                  <a:lnTo>
                    <a:pt x="631101" y="32181"/>
                  </a:lnTo>
                  <a:lnTo>
                    <a:pt x="792264" y="32181"/>
                  </a:lnTo>
                  <a:lnTo>
                    <a:pt x="792264" y="0"/>
                  </a:lnTo>
                  <a:close/>
                </a:path>
                <a:path w="892810" h="273050">
                  <a:moveTo>
                    <a:pt x="355130" y="0"/>
                  </a:moveTo>
                  <a:lnTo>
                    <a:pt x="318173" y="0"/>
                  </a:lnTo>
                  <a:lnTo>
                    <a:pt x="318173" y="272732"/>
                  </a:lnTo>
                  <a:lnTo>
                    <a:pt x="352717" y="272732"/>
                  </a:lnTo>
                  <a:lnTo>
                    <a:pt x="352717" y="58420"/>
                  </a:lnTo>
                  <a:lnTo>
                    <a:pt x="394215" y="58420"/>
                  </a:lnTo>
                  <a:lnTo>
                    <a:pt x="355130" y="0"/>
                  </a:lnTo>
                  <a:close/>
                </a:path>
                <a:path w="892810" h="273050">
                  <a:moveTo>
                    <a:pt x="394215" y="58420"/>
                  </a:moveTo>
                  <a:lnTo>
                    <a:pt x="352717" y="58420"/>
                  </a:lnTo>
                  <a:lnTo>
                    <a:pt x="495973" y="272732"/>
                  </a:lnTo>
                  <a:lnTo>
                    <a:pt x="532930" y="272732"/>
                  </a:lnTo>
                  <a:lnTo>
                    <a:pt x="532930" y="214122"/>
                  </a:lnTo>
                  <a:lnTo>
                    <a:pt x="498386" y="214122"/>
                  </a:lnTo>
                  <a:lnTo>
                    <a:pt x="394215" y="58420"/>
                  </a:lnTo>
                  <a:close/>
                </a:path>
                <a:path w="892810" h="273050">
                  <a:moveTo>
                    <a:pt x="532930" y="0"/>
                  </a:moveTo>
                  <a:lnTo>
                    <a:pt x="498386" y="0"/>
                  </a:lnTo>
                  <a:lnTo>
                    <a:pt x="498386" y="214122"/>
                  </a:lnTo>
                  <a:lnTo>
                    <a:pt x="532930" y="214122"/>
                  </a:lnTo>
                  <a:lnTo>
                    <a:pt x="532930" y="0"/>
                  </a:lnTo>
                  <a:close/>
                </a:path>
                <a:path w="892810" h="273050">
                  <a:moveTo>
                    <a:pt x="255562" y="0"/>
                  </a:moveTo>
                  <a:lnTo>
                    <a:pt x="219468" y="0"/>
                  </a:lnTo>
                  <a:lnTo>
                    <a:pt x="219468" y="272732"/>
                  </a:lnTo>
                  <a:lnTo>
                    <a:pt x="255562" y="272732"/>
                  </a:lnTo>
                  <a:lnTo>
                    <a:pt x="255562" y="0"/>
                  </a:lnTo>
                  <a:close/>
                </a:path>
                <a:path w="892810" h="273050">
                  <a:moveTo>
                    <a:pt x="36093" y="0"/>
                  </a:moveTo>
                  <a:lnTo>
                    <a:pt x="0" y="0"/>
                  </a:lnTo>
                  <a:lnTo>
                    <a:pt x="0" y="272732"/>
                  </a:lnTo>
                  <a:lnTo>
                    <a:pt x="170408" y="272732"/>
                  </a:lnTo>
                  <a:lnTo>
                    <a:pt x="170408" y="240538"/>
                  </a:lnTo>
                  <a:lnTo>
                    <a:pt x="36093" y="240538"/>
                  </a:lnTo>
                  <a:lnTo>
                    <a:pt x="36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24597" y="5866612"/>
              <a:ext cx="892810" cy="273050"/>
            </a:xfrm>
            <a:custGeom>
              <a:avLst/>
              <a:gdLst/>
              <a:ahLst/>
              <a:cxnLst/>
              <a:rect l="l" t="t" r="r" b="b"/>
              <a:pathLst>
                <a:path w="892810" h="273050">
                  <a:moveTo>
                    <a:pt x="853986" y="234594"/>
                  </a:moveTo>
                  <a:lnTo>
                    <a:pt x="892213" y="234594"/>
                  </a:lnTo>
                  <a:lnTo>
                    <a:pt x="892213" y="272732"/>
                  </a:lnTo>
                  <a:lnTo>
                    <a:pt x="853986" y="272732"/>
                  </a:lnTo>
                  <a:lnTo>
                    <a:pt x="853986" y="234594"/>
                  </a:lnTo>
                  <a:close/>
                </a:path>
                <a:path w="892810" h="273050">
                  <a:moveTo>
                    <a:pt x="595033" y="0"/>
                  </a:moveTo>
                  <a:lnTo>
                    <a:pt x="792264" y="0"/>
                  </a:lnTo>
                  <a:lnTo>
                    <a:pt x="792264" y="32181"/>
                  </a:lnTo>
                  <a:lnTo>
                    <a:pt x="631101" y="32181"/>
                  </a:lnTo>
                  <a:lnTo>
                    <a:pt x="631101" y="115709"/>
                  </a:lnTo>
                  <a:lnTo>
                    <a:pt x="781977" y="115709"/>
                  </a:lnTo>
                  <a:lnTo>
                    <a:pt x="781977" y="147713"/>
                  </a:lnTo>
                  <a:lnTo>
                    <a:pt x="631101" y="147713"/>
                  </a:lnTo>
                  <a:lnTo>
                    <a:pt x="631101" y="240538"/>
                  </a:lnTo>
                  <a:lnTo>
                    <a:pt x="798614" y="240538"/>
                  </a:lnTo>
                  <a:lnTo>
                    <a:pt x="798614" y="272732"/>
                  </a:lnTo>
                  <a:lnTo>
                    <a:pt x="595033" y="272732"/>
                  </a:lnTo>
                  <a:lnTo>
                    <a:pt x="595033" y="0"/>
                  </a:lnTo>
                  <a:close/>
                </a:path>
                <a:path w="892810" h="273050">
                  <a:moveTo>
                    <a:pt x="318173" y="0"/>
                  </a:moveTo>
                  <a:lnTo>
                    <a:pt x="355130" y="0"/>
                  </a:lnTo>
                  <a:lnTo>
                    <a:pt x="498386" y="214122"/>
                  </a:lnTo>
                  <a:lnTo>
                    <a:pt x="498386" y="0"/>
                  </a:lnTo>
                  <a:lnTo>
                    <a:pt x="532930" y="0"/>
                  </a:lnTo>
                  <a:lnTo>
                    <a:pt x="532930" y="272732"/>
                  </a:lnTo>
                  <a:lnTo>
                    <a:pt x="495973" y="272732"/>
                  </a:lnTo>
                  <a:lnTo>
                    <a:pt x="352717" y="58420"/>
                  </a:lnTo>
                  <a:lnTo>
                    <a:pt x="352717" y="272732"/>
                  </a:lnTo>
                  <a:lnTo>
                    <a:pt x="318173" y="272732"/>
                  </a:lnTo>
                  <a:lnTo>
                    <a:pt x="318173" y="0"/>
                  </a:lnTo>
                  <a:close/>
                </a:path>
                <a:path w="892810" h="273050">
                  <a:moveTo>
                    <a:pt x="219468" y="0"/>
                  </a:moveTo>
                  <a:lnTo>
                    <a:pt x="255562" y="0"/>
                  </a:lnTo>
                  <a:lnTo>
                    <a:pt x="255562" y="272732"/>
                  </a:lnTo>
                  <a:lnTo>
                    <a:pt x="219468" y="272732"/>
                  </a:lnTo>
                  <a:lnTo>
                    <a:pt x="219468" y="0"/>
                  </a:lnTo>
                  <a:close/>
                </a:path>
                <a:path w="892810" h="273050">
                  <a:moveTo>
                    <a:pt x="0" y="0"/>
                  </a:moveTo>
                  <a:lnTo>
                    <a:pt x="36093" y="0"/>
                  </a:lnTo>
                  <a:lnTo>
                    <a:pt x="36093" y="240538"/>
                  </a:lnTo>
                  <a:lnTo>
                    <a:pt x="170408" y="240538"/>
                  </a:lnTo>
                  <a:lnTo>
                    <a:pt x="170408" y="272732"/>
                  </a:lnTo>
                  <a:lnTo>
                    <a:pt x="0" y="272732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9147175" cy="6858000"/>
            <a:chOff x="-1523" y="0"/>
            <a:chExt cx="914717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91155" y="531876"/>
              <a:ext cx="4847844" cy="10744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32303" y="583691"/>
              <a:ext cx="4791456" cy="10180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00756" y="652144"/>
              <a:ext cx="4654550" cy="8815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2712" y="1775460"/>
              <a:ext cx="8398764" cy="47411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4903" y="1725167"/>
              <a:ext cx="8563356" cy="47716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7962" y="1882901"/>
              <a:ext cx="8229600" cy="4572000"/>
            </a:xfrm>
            <a:custGeom>
              <a:avLst/>
              <a:gdLst/>
              <a:ahLst/>
              <a:cxnLst/>
              <a:rect l="l" t="t" r="r" b="b"/>
              <a:pathLst>
                <a:path w="8229600" h="4572000">
                  <a:moveTo>
                    <a:pt x="82296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8229600" y="45720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005BD2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7962" y="1882901"/>
              <a:ext cx="8229600" cy="4572000"/>
            </a:xfrm>
            <a:custGeom>
              <a:avLst/>
              <a:gdLst/>
              <a:ahLst/>
              <a:cxnLst/>
              <a:rect l="l" t="t" r="r" b="b"/>
              <a:pathLst>
                <a:path w="8229600" h="4572000">
                  <a:moveTo>
                    <a:pt x="0" y="4572000"/>
                  </a:moveTo>
                  <a:lnTo>
                    <a:pt x="8229600" y="45720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99948" y="1905761"/>
            <a:ext cx="7961630" cy="432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6875" marR="1159510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Font typeface="Wingdings 2"/>
              <a:buChar char=""/>
              <a:tabLst>
                <a:tab pos="39751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000" spc="-40">
                <a:solidFill>
                  <a:srgbClr val="FFFFFF"/>
                </a:solidFill>
                <a:latin typeface="Arial"/>
                <a:cs typeface="Arial"/>
              </a:rPr>
              <a:t>EQUATOR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MOST  SIGNIFICANT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LINE. IT DIVIDES</a:t>
            </a:r>
            <a:r>
              <a:rPr dirty="0" sz="30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EARTH </a:t>
            </a:r>
            <a:r>
              <a:rPr dirty="0" sz="3000" spc="-15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TWO EQUAL</a:t>
            </a:r>
            <a:r>
              <a:rPr dirty="0" sz="30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35">
                <a:solidFill>
                  <a:srgbClr val="FFFFFF"/>
                </a:solidFill>
                <a:latin typeface="Arial"/>
                <a:cs typeface="Arial"/>
              </a:rPr>
              <a:t>HALVES.</a:t>
            </a:r>
            <a:endParaRPr sz="3000">
              <a:latin typeface="Arial"/>
              <a:cs typeface="Arial"/>
            </a:endParaRPr>
          </a:p>
          <a:p>
            <a:pPr marL="396875" marR="5080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Wingdings 2"/>
              <a:buChar char=""/>
              <a:tabLst>
                <a:tab pos="39751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NORTHERN HALF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EARTH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IS  KNOW AS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NORTHERN HEMISPHERE</a:t>
            </a:r>
            <a:r>
              <a:rPr dirty="0" sz="3000" spc="-40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AND  THE SOUTHERN HALF OF THE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EARTH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IS  KNOW AS SOUTHERN</a:t>
            </a:r>
            <a:r>
              <a:rPr dirty="0" sz="3000" spc="-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HEMISPHERE.</a:t>
            </a:r>
            <a:endParaRPr sz="3000">
              <a:latin typeface="Arial"/>
              <a:cs typeface="Arial"/>
            </a:endParaRPr>
          </a:p>
          <a:p>
            <a:pPr marL="396875" marR="1038225" indent="-384810">
              <a:lnSpc>
                <a:spcPct val="100000"/>
              </a:lnSpc>
              <a:spcBef>
                <a:spcPts val="725"/>
              </a:spcBef>
              <a:buClr>
                <a:srgbClr val="FF388B"/>
              </a:buClr>
              <a:buSzPct val="80000"/>
              <a:buFont typeface="Wingdings 2"/>
              <a:buChar char=""/>
              <a:tabLst>
                <a:tab pos="39751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IT IS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DEGREE </a:t>
            </a:r>
            <a:r>
              <a:rPr dirty="0" sz="3000" spc="-25">
                <a:solidFill>
                  <a:srgbClr val="FFFFFF"/>
                </a:solidFill>
                <a:latin typeface="Arial"/>
                <a:cs typeface="Arial"/>
              </a:rPr>
              <a:t>LATITUDE.IT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30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THE  LARGEST</a:t>
            </a:r>
            <a:r>
              <a:rPr dirty="0" sz="3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Arial"/>
                <a:cs typeface="Arial"/>
              </a:rPr>
              <a:t>LATITUDE.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9147175" cy="6858000"/>
            <a:chOff x="-1523" y="0"/>
            <a:chExt cx="914717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099804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76428" y="175260"/>
              <a:ext cx="8369808" cy="1539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32687" y="595883"/>
              <a:ext cx="6489192" cy="7071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7199" y="268224"/>
              <a:ext cx="8229600" cy="13990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7199" y="268224"/>
              <a:ext cx="8229600" cy="1399540"/>
            </a:xfrm>
            <a:custGeom>
              <a:avLst/>
              <a:gdLst/>
              <a:ahLst/>
              <a:cxnLst/>
              <a:rect l="l" t="t" r="r" b="b"/>
              <a:pathLst>
                <a:path w="8229600" h="1399539">
                  <a:moveTo>
                    <a:pt x="0" y="1399031"/>
                  </a:moveTo>
                  <a:lnTo>
                    <a:pt x="8229600" y="1399031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399031"/>
                  </a:lnTo>
                  <a:close/>
                </a:path>
              </a:pathLst>
            </a:custGeom>
            <a:ln w="9143">
              <a:solidFill>
                <a:srgbClr val="0057E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07364" y="682751"/>
              <a:ext cx="6361176" cy="5791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42873" y="726820"/>
              <a:ext cx="6311950" cy="530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62712" y="1775460"/>
              <a:ext cx="8398764" cy="47411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74903" y="1725168"/>
              <a:ext cx="8523731" cy="33086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7962" y="1882901"/>
              <a:ext cx="8229600" cy="4572000"/>
            </a:xfrm>
            <a:custGeom>
              <a:avLst/>
              <a:gdLst/>
              <a:ahLst/>
              <a:cxnLst/>
              <a:rect l="l" t="t" r="r" b="b"/>
              <a:pathLst>
                <a:path w="8229600" h="4572000">
                  <a:moveTo>
                    <a:pt x="82296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8229600" y="45720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000000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7962" y="1882901"/>
              <a:ext cx="8229600" cy="4572000"/>
            </a:xfrm>
            <a:custGeom>
              <a:avLst/>
              <a:gdLst/>
              <a:ahLst/>
              <a:cxnLst/>
              <a:rect l="l" t="t" r="r" b="b"/>
              <a:pathLst>
                <a:path w="8229600" h="4572000">
                  <a:moveTo>
                    <a:pt x="0" y="4572000"/>
                  </a:moveTo>
                  <a:lnTo>
                    <a:pt x="8229600" y="45720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99948" y="1905761"/>
            <a:ext cx="7924165" cy="2860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6875" marR="673100" indent="-384810">
              <a:lnSpc>
                <a:spcPct val="100000"/>
              </a:lnSpc>
              <a:spcBef>
                <a:spcPts val="100"/>
              </a:spcBef>
              <a:buClr>
                <a:srgbClr val="FF388B"/>
              </a:buClr>
              <a:buSzPct val="80000"/>
              <a:buFont typeface="Wingdings 2"/>
              <a:buChar char=""/>
              <a:tabLst>
                <a:tab pos="39751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prime meridian, based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at the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Royal  </a:t>
            </a:r>
            <a:r>
              <a:rPr dirty="0" sz="3000" spc="-25">
                <a:solidFill>
                  <a:srgbClr val="FFFFFF"/>
                </a:solidFill>
                <a:latin typeface="Arial"/>
                <a:cs typeface="Arial"/>
              </a:rPr>
              <a:t>Observatory,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Greenwich, in London, was  established by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Sir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George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Airy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0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1851.</a:t>
            </a:r>
            <a:endParaRPr sz="3000">
              <a:latin typeface="Arial"/>
              <a:cs typeface="Arial"/>
            </a:endParaRPr>
          </a:p>
          <a:p>
            <a:pPr marL="396875" marR="5080" indent="-384810">
              <a:lnSpc>
                <a:spcPct val="100000"/>
              </a:lnSpc>
              <a:spcBef>
                <a:spcPts val="720"/>
              </a:spcBef>
              <a:buClr>
                <a:srgbClr val="FF388B"/>
              </a:buClr>
              <a:buSzPct val="80000"/>
              <a:buFont typeface="Wingdings 2"/>
              <a:buChar char=""/>
              <a:tabLst>
                <a:tab pos="39751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IT DIVIDES THE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EARTH </a:t>
            </a:r>
            <a:r>
              <a:rPr dirty="0" sz="3000" spc="-15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TWO 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EQUAL </a:t>
            </a:r>
            <a:r>
              <a:rPr dirty="0" sz="3000" spc="-35">
                <a:solidFill>
                  <a:srgbClr val="FFFFFF"/>
                </a:solidFill>
                <a:latin typeface="Arial"/>
                <a:cs typeface="Arial"/>
              </a:rPr>
              <a:t>HALVES-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EASTERN</a:t>
            </a:r>
            <a:r>
              <a:rPr dirty="0" sz="30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HEMISPHERE  AND WESTERN</a:t>
            </a:r>
            <a:r>
              <a:rPr dirty="0" sz="3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HEMISPHERE.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525905"/>
            <a:chOff x="0" y="0"/>
            <a:chExt cx="9144000" cy="1525905"/>
          </a:xfrm>
        </p:grpSpPr>
        <p:sp>
          <p:nvSpPr>
            <p:cNvPr id="4" name="object 4"/>
            <p:cNvSpPr/>
            <p:nvPr/>
          </p:nvSpPr>
          <p:spPr>
            <a:xfrm>
              <a:off x="0" y="1412747"/>
              <a:ext cx="9144000" cy="112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435608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4000" y="45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1434465"/>
            </a:xfrm>
            <a:custGeom>
              <a:avLst/>
              <a:gdLst/>
              <a:ahLst/>
              <a:cxnLst/>
              <a:rect l="l" t="t" r="r" b="b"/>
              <a:pathLst>
                <a:path w="9144000" h="1434465">
                  <a:moveTo>
                    <a:pt x="9144000" y="0"/>
                  </a:moveTo>
                  <a:lnTo>
                    <a:pt x="0" y="0"/>
                  </a:lnTo>
                  <a:lnTo>
                    <a:pt x="0" y="1434084"/>
                  </a:lnTo>
                  <a:lnTo>
                    <a:pt x="9144000" y="14340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842772" y="1723642"/>
            <a:ext cx="7615428" cy="5134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2020-08-24T15:43:37Z</dcterms:created>
  <dcterms:modified xsi:type="dcterms:W3CDTF">2020-08-24T15:43:37Z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2020-08-24T00:00:00Z</vt:filetime>
  </property>
</Properties>
</file>